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sldIdLst>
    <p:sldId id="256" r:id="rId2"/>
    <p:sldId id="260" r:id="rId3"/>
    <p:sldId id="261" r:id="rId4"/>
    <p:sldId id="259" r:id="rId5"/>
    <p:sldId id="278" r:id="rId6"/>
    <p:sldId id="293" r:id="rId7"/>
    <p:sldId id="294" r:id="rId8"/>
    <p:sldId id="257" r:id="rId9"/>
    <p:sldId id="295" r:id="rId10"/>
    <p:sldId id="290" r:id="rId11"/>
    <p:sldId id="296" r:id="rId12"/>
    <p:sldId id="289" r:id="rId13"/>
    <p:sldId id="279" r:id="rId14"/>
    <p:sldId id="298" r:id="rId15"/>
    <p:sldId id="264" r:id="rId16"/>
    <p:sldId id="269" r:id="rId17"/>
    <p:sldId id="280" r:id="rId18"/>
    <p:sldId id="299" r:id="rId19"/>
    <p:sldId id="300" r:id="rId20"/>
    <p:sldId id="281" r:id="rId21"/>
    <p:sldId id="301" r:id="rId22"/>
    <p:sldId id="282" r:id="rId23"/>
    <p:sldId id="304" r:id="rId24"/>
    <p:sldId id="283" r:id="rId25"/>
    <p:sldId id="270" r:id="rId26"/>
    <p:sldId id="284" r:id="rId27"/>
    <p:sldId id="263" r:id="rId28"/>
    <p:sldId id="285" r:id="rId29"/>
    <p:sldId id="305" r:id="rId30"/>
    <p:sldId id="274" r:id="rId31"/>
    <p:sldId id="286" r:id="rId32"/>
    <p:sldId id="306" r:id="rId33"/>
    <p:sldId id="308" r:id="rId34"/>
    <p:sldId id="309"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Fira Sans" panose="020B0503050000020004" pitchFamily="34" charset="0"/>
      <p:regular r:id="rId41"/>
      <p:bold r:id="rId42"/>
      <p:italic r:id="rId43"/>
      <p:boldItalic r:id="rId44"/>
    </p:embeddedFont>
    <p:embeddedFont>
      <p:font typeface="Fira Sans Extra Condensed Medium" panose="020B0604020202020204" charset="0"/>
      <p:regular r:id="rId45"/>
      <p:bold r:id="rId46"/>
      <p:italic r:id="rId47"/>
      <p:boldItalic r:id="rId48"/>
    </p:embeddedFont>
    <p:embeddedFont>
      <p:font typeface="Fira Sans Medium" panose="020B0603050000020004" pitchFamily="34" charset="0"/>
      <p:regular r:id="rId49"/>
      <p:italic r:id="rId50"/>
    </p:embeddedFont>
    <p:embeddedFont>
      <p:font typeface="Fira Sans SemiBold" panose="020B0603050000020004" pitchFamily="34" charset="0"/>
      <p:bold r:id="rId51"/>
      <p:boldItalic r:id="rId52"/>
    </p:embeddedFont>
    <p:embeddedFont>
      <p:font typeface="Roboto" panose="02000000000000000000" pitchFamily="2" charset="0"/>
      <p:regular r:id="rId53"/>
      <p:bold r:id="rId54"/>
      <p:italic r:id="rId55"/>
      <p:boldItalic r:id="rId56"/>
    </p:embeddedFont>
    <p:embeddedFont>
      <p:font typeface="Tenorite" panose="000005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par défaut" id="{0C06F92E-4CAA-488A-A62B-3FAE64370913}">
          <p14:sldIdLst>
            <p14:sldId id="256"/>
            <p14:sldId id="260"/>
          </p14:sldIdLst>
        </p14:section>
        <p14:section name="01 Introduction" id="{A90D93F1-9847-45A9-A9A3-9C10D983B6C0}">
          <p14:sldIdLst>
            <p14:sldId id="261"/>
            <p14:sldId id="259"/>
          </p14:sldIdLst>
        </p14:section>
        <p14:section name="02 TIC Technologies" id="{8CC68E08-B359-45A3-B8BD-19F7755F6CE2}">
          <p14:sldIdLst>
            <p14:sldId id="278"/>
            <p14:sldId id="293"/>
            <p14:sldId id="294"/>
            <p14:sldId id="257"/>
            <p14:sldId id="295"/>
            <p14:sldId id="290"/>
            <p14:sldId id="296"/>
            <p14:sldId id="289"/>
          </p14:sldIdLst>
        </p14:section>
        <p14:section name="03 Trends in TIC" id="{C3EAF566-56D7-4E27-A6BE-64403F0DD11B}">
          <p14:sldIdLst>
            <p14:sldId id="279"/>
            <p14:sldId id="298"/>
            <p14:sldId id="264"/>
            <p14:sldId id="269"/>
          </p14:sldIdLst>
        </p14:section>
        <p14:section name="04 Challenges and Opportunities" id="{0C40D6B4-91E2-413B-810C-A2D50735988F}">
          <p14:sldIdLst>
            <p14:sldId id="280"/>
            <p14:sldId id="299"/>
            <p14:sldId id="300"/>
          </p14:sldIdLst>
        </p14:section>
        <p14:section name="05 Case Studies" id="{419B7F18-F55D-48A9-97A1-3E71F5369A1C}">
          <p14:sldIdLst>
            <p14:sldId id="281"/>
            <p14:sldId id="301"/>
          </p14:sldIdLst>
        </p14:section>
        <p14:section name="06 Future Developments" id="{EB5E6C57-8773-42B6-B112-BDB4BCFE8C8F}">
          <p14:sldIdLst>
            <p14:sldId id="282"/>
            <p14:sldId id="304"/>
          </p14:sldIdLst>
        </p14:section>
        <p14:section name="07 TIC in Education" id="{547B9B46-4D0C-48F7-9C74-E651C9770DBF}">
          <p14:sldIdLst>
            <p14:sldId id="283"/>
            <p14:sldId id="270"/>
          </p14:sldIdLst>
        </p14:section>
        <p14:section name="08 Data Privacy and Security" id="{310A42DB-AE69-4C56-B9B6-9AB12E8EB4BD}">
          <p14:sldIdLst>
            <p14:sldId id="284"/>
            <p14:sldId id="263"/>
          </p14:sldIdLst>
        </p14:section>
        <p14:section name="09 TIC in Business" id="{6577C3AC-BE9E-4A54-8EA7-90140D5B49B9}">
          <p14:sldIdLst>
            <p14:sldId id="285"/>
            <p14:sldId id="305"/>
            <p14:sldId id="274"/>
          </p14:sldIdLst>
        </p14:section>
        <p14:section name="10 Regulatory Compliance" id="{E48C9EA0-3F13-465F-8B36-4B847DFE180F}">
          <p14:sldIdLst>
            <p14:sldId id="286"/>
            <p14:sldId id="306"/>
          </p14:sldIdLst>
        </p14:section>
        <p14:section name="THE END" id="{AEE2DB5C-2704-4EF5-AE75-BE7AD43B95C1}">
          <p14:sldIdLst>
            <p14:sldId id="308"/>
            <p14:sldId id="309"/>
          </p14:sldIdLst>
        </p14:section>
      </p14:sectionLst>
    </p:ext>
    <p:ext uri="{EFAFB233-063F-42B5-8137-9DF3F51BA10A}">
      <p15:sldGuideLst xmlns:p15="http://schemas.microsoft.com/office/powerpoint/2012/main">
        <p15:guide id="1" orient="horz" pos="259">
          <p15:clr>
            <a:srgbClr val="EA4335"/>
          </p15:clr>
        </p15:guide>
        <p15:guide id="2" pos="288">
          <p15:clr>
            <a:srgbClr val="EA4335"/>
          </p15:clr>
        </p15:guide>
        <p15:guide id="3" pos="5472">
          <p15:clr>
            <a:srgbClr val="EA4335"/>
          </p15:clr>
        </p15:guide>
        <p15:guide id="4" orient="horz" pos="2709" userDrawn="1">
          <p15:clr>
            <a:srgbClr val="EA4335"/>
          </p15:clr>
        </p15:guide>
        <p15:guide id="5" orient="horz" pos="5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3A"/>
    <a:srgbClr val="000066"/>
    <a:srgbClr val="30475E"/>
    <a:srgbClr val="F2A365"/>
    <a:srgbClr val="4C7196"/>
    <a:srgbClr val="DD915E"/>
    <a:srgbClr val="C4C4C4"/>
    <a:srgbClr val="7F7F7F"/>
    <a:srgbClr val="FFFFFF"/>
    <a:srgbClr val="2228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6" autoAdjust="0"/>
    <p:restoredTop sz="94660"/>
  </p:normalViewPr>
  <p:slideViewPr>
    <p:cSldViewPr snapToGrid="0">
      <p:cViewPr varScale="1">
        <p:scale>
          <a:sx n="126" d="100"/>
          <a:sy n="126" d="100"/>
        </p:scale>
        <p:origin x="67" y="277"/>
      </p:cViewPr>
      <p:guideLst>
        <p:guide orient="horz" pos="259"/>
        <p:guide pos="288"/>
        <p:guide pos="5472"/>
        <p:guide orient="horz" pos="2709"/>
        <p:guide orient="horz" pos="504"/>
      </p:guideLst>
    </p:cSldViewPr>
  </p:slideViewPr>
  <p:notesTextViewPr>
    <p:cViewPr>
      <p:scale>
        <a:sx n="1" d="1"/>
        <a:sy n="1" d="1"/>
      </p:scale>
      <p:origin x="0" y="0"/>
    </p:cViewPr>
  </p:notesTextViewPr>
  <p:sorterViewPr>
    <p:cViewPr>
      <p:scale>
        <a:sx n="6" d="5"/>
        <a:sy n="6" d="5"/>
      </p:scale>
      <p:origin x="0" y="-6427"/>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sz="1400" dirty="0"/>
              <a:t>Entreprises </a:t>
            </a:r>
            <a:r>
              <a:rPr lang="fr-FR" sz="1400" dirty="0" err="1"/>
              <a:t>which</a:t>
            </a:r>
            <a:r>
              <a:rPr lang="fr-FR" sz="1400" dirty="0"/>
              <a:t> </a:t>
            </a:r>
            <a:r>
              <a:rPr lang="fr-FR" sz="1400" dirty="0" err="1"/>
              <a:t>increased</a:t>
            </a:r>
            <a:r>
              <a:rPr lang="fr-FR" sz="1400" dirty="0"/>
              <a:t> the </a:t>
            </a:r>
            <a:r>
              <a:rPr lang="fr-FR" sz="1400" dirty="0" err="1"/>
              <a:t>share</a:t>
            </a:r>
            <a:r>
              <a:rPr lang="fr-FR" sz="1400" dirty="0"/>
              <a:t> of </a:t>
            </a:r>
            <a:r>
              <a:rPr lang="fr-FR" sz="1400" dirty="0" err="1"/>
              <a:t>employees</a:t>
            </a:r>
            <a:r>
              <a:rPr lang="fr-FR" sz="1400" dirty="0"/>
              <a:t> </a:t>
            </a:r>
            <a:r>
              <a:rPr lang="fr-FR" sz="1400" dirty="0" err="1"/>
              <a:t>with</a:t>
            </a:r>
            <a:r>
              <a:rPr lang="fr-FR" sz="1400" dirty="0"/>
              <a:t> </a:t>
            </a:r>
            <a:r>
              <a:rPr lang="fr-FR" sz="1400" dirty="0" err="1"/>
              <a:t>remote</a:t>
            </a:r>
            <a:r>
              <a:rPr lang="fr-FR" sz="1400" dirty="0"/>
              <a:t> </a:t>
            </a:r>
            <a:r>
              <a:rPr lang="fr-FR" sz="1400" dirty="0" err="1"/>
              <a:t>access</a:t>
            </a:r>
            <a:r>
              <a:rPr lang="fr-FR" sz="1400" dirty="0"/>
              <a:t> to </a:t>
            </a:r>
            <a:r>
              <a:rPr lang="fr-FR" sz="1400" dirty="0" err="1"/>
              <a:t>their</a:t>
            </a:r>
            <a:r>
              <a:rPr lang="fr-FR" sz="1400" baseline="0" dirty="0"/>
              <a:t> ICT </a:t>
            </a:r>
            <a:r>
              <a:rPr lang="fr-FR" sz="1400" baseline="0" dirty="0" err="1"/>
              <a:t>systems</a:t>
            </a:r>
            <a:r>
              <a:rPr lang="fr-FR" sz="1400" baseline="0" dirty="0"/>
              <a:t>, 2020 (% of entreprises)</a:t>
            </a:r>
            <a:endParaRPr lang="fr-FR" sz="1400"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Feuil1!$B$1</c:f>
              <c:strCache>
                <c:ptCount val="1"/>
                <c:pt idx="0">
                  <c:v>to entreprise's e-mail system</c:v>
                </c:pt>
              </c:strCache>
            </c:strRef>
          </c:tx>
          <c:spPr>
            <a:solidFill>
              <a:schemeClr val="accent1"/>
            </a:solidFill>
            <a:ln>
              <a:noFill/>
            </a:ln>
            <a:effectLst/>
          </c:spPr>
          <c:invertIfNegative val="0"/>
          <c:cat>
            <c:strRef>
              <c:f>Feuil1!$A$2:$A$24</c:f>
              <c:strCache>
                <c:ptCount val="23"/>
                <c:pt idx="0">
                  <c:v>EU</c:v>
                </c:pt>
                <c:pt idx="2">
                  <c:v>Malta</c:v>
                </c:pt>
                <c:pt idx="3">
                  <c:v>Netherlands</c:v>
                </c:pt>
                <c:pt idx="4">
                  <c:v>Germany</c:v>
                </c:pt>
                <c:pt idx="5">
                  <c:v>Belgium</c:v>
                </c:pt>
                <c:pt idx="6">
                  <c:v>Austria</c:v>
                </c:pt>
                <c:pt idx="7">
                  <c:v>Cyprus</c:v>
                </c:pt>
                <c:pt idx="8">
                  <c:v>Luxembourg</c:v>
                </c:pt>
                <c:pt idx="9">
                  <c:v>Finland</c:v>
                </c:pt>
                <c:pt idx="10">
                  <c:v>Italy</c:v>
                </c:pt>
                <c:pt idx="11">
                  <c:v>Portugal</c:v>
                </c:pt>
                <c:pt idx="12">
                  <c:v>Slovakia</c:v>
                </c:pt>
                <c:pt idx="13">
                  <c:v>Sweden</c:v>
                </c:pt>
                <c:pt idx="14">
                  <c:v>Slovenia</c:v>
                </c:pt>
                <c:pt idx="15">
                  <c:v>Latvia</c:v>
                </c:pt>
                <c:pt idx="16">
                  <c:v>Denmark</c:v>
                </c:pt>
                <c:pt idx="17">
                  <c:v>Poland</c:v>
                </c:pt>
                <c:pt idx="18">
                  <c:v>Bulgaria</c:v>
                </c:pt>
                <c:pt idx="19">
                  <c:v>Hungary</c:v>
                </c:pt>
                <c:pt idx="20">
                  <c:v>Lithuania</c:v>
                </c:pt>
                <c:pt idx="22">
                  <c:v>Norway</c:v>
                </c:pt>
              </c:strCache>
            </c:strRef>
          </c:cat>
          <c:val>
            <c:numRef>
              <c:f>Feuil1!$B$2:$B$24</c:f>
              <c:numCache>
                <c:formatCode>General</c:formatCode>
                <c:ptCount val="23"/>
                <c:pt idx="0">
                  <c:v>32</c:v>
                </c:pt>
                <c:pt idx="2">
                  <c:v>55</c:v>
                </c:pt>
                <c:pt idx="3">
                  <c:v>42</c:v>
                </c:pt>
                <c:pt idx="4">
                  <c:v>42</c:v>
                </c:pt>
                <c:pt idx="5">
                  <c:v>40</c:v>
                </c:pt>
                <c:pt idx="6">
                  <c:v>38</c:v>
                </c:pt>
                <c:pt idx="7">
                  <c:v>36</c:v>
                </c:pt>
                <c:pt idx="8">
                  <c:v>32</c:v>
                </c:pt>
                <c:pt idx="9">
                  <c:v>31</c:v>
                </c:pt>
                <c:pt idx="10">
                  <c:v>31</c:v>
                </c:pt>
                <c:pt idx="11">
                  <c:v>30</c:v>
                </c:pt>
                <c:pt idx="12">
                  <c:v>24</c:v>
                </c:pt>
                <c:pt idx="13">
                  <c:v>24</c:v>
                </c:pt>
                <c:pt idx="14">
                  <c:v>23</c:v>
                </c:pt>
                <c:pt idx="15">
                  <c:v>21</c:v>
                </c:pt>
                <c:pt idx="16">
                  <c:v>19</c:v>
                </c:pt>
                <c:pt idx="17">
                  <c:v>18</c:v>
                </c:pt>
                <c:pt idx="18">
                  <c:v>17</c:v>
                </c:pt>
                <c:pt idx="19">
                  <c:v>17</c:v>
                </c:pt>
                <c:pt idx="20">
                  <c:v>12</c:v>
                </c:pt>
                <c:pt idx="22">
                  <c:v>21</c:v>
                </c:pt>
              </c:numCache>
            </c:numRef>
          </c:val>
          <c:extLst>
            <c:ext xmlns:c16="http://schemas.microsoft.com/office/drawing/2014/chart" uri="{C3380CC4-5D6E-409C-BE32-E72D297353CC}">
              <c16:uniqueId val="{00000000-7C46-4D6D-8435-0869EF0D996C}"/>
            </c:ext>
          </c:extLst>
        </c:ser>
        <c:ser>
          <c:idx val="1"/>
          <c:order val="1"/>
          <c:tx>
            <c:strRef>
              <c:f>Feuil1!$C$1</c:f>
              <c:strCache>
                <c:ptCount val="1"/>
                <c:pt idx="0">
                  <c:v>to other entreprise's ICT systems</c:v>
                </c:pt>
              </c:strCache>
            </c:strRef>
          </c:tx>
          <c:spPr>
            <a:solidFill>
              <a:schemeClr val="accent2"/>
            </a:solidFill>
            <a:ln>
              <a:noFill/>
            </a:ln>
            <a:effectLst/>
          </c:spPr>
          <c:invertIfNegative val="0"/>
          <c:cat>
            <c:strRef>
              <c:f>Feuil1!$A$2:$A$24</c:f>
              <c:strCache>
                <c:ptCount val="23"/>
                <c:pt idx="0">
                  <c:v>EU</c:v>
                </c:pt>
                <c:pt idx="2">
                  <c:v>Malta</c:v>
                </c:pt>
                <c:pt idx="3">
                  <c:v>Netherlands</c:v>
                </c:pt>
                <c:pt idx="4">
                  <c:v>Germany</c:v>
                </c:pt>
                <c:pt idx="5">
                  <c:v>Belgium</c:v>
                </c:pt>
                <c:pt idx="6">
                  <c:v>Austria</c:v>
                </c:pt>
                <c:pt idx="7">
                  <c:v>Cyprus</c:v>
                </c:pt>
                <c:pt idx="8">
                  <c:v>Luxembourg</c:v>
                </c:pt>
                <c:pt idx="9">
                  <c:v>Finland</c:v>
                </c:pt>
                <c:pt idx="10">
                  <c:v>Italy</c:v>
                </c:pt>
                <c:pt idx="11">
                  <c:v>Portugal</c:v>
                </c:pt>
                <c:pt idx="12">
                  <c:v>Slovakia</c:v>
                </c:pt>
                <c:pt idx="13">
                  <c:v>Sweden</c:v>
                </c:pt>
                <c:pt idx="14">
                  <c:v>Slovenia</c:v>
                </c:pt>
                <c:pt idx="15">
                  <c:v>Latvia</c:v>
                </c:pt>
                <c:pt idx="16">
                  <c:v>Denmark</c:v>
                </c:pt>
                <c:pt idx="17">
                  <c:v>Poland</c:v>
                </c:pt>
                <c:pt idx="18">
                  <c:v>Bulgaria</c:v>
                </c:pt>
                <c:pt idx="19">
                  <c:v>Hungary</c:v>
                </c:pt>
                <c:pt idx="20">
                  <c:v>Lithuania</c:v>
                </c:pt>
                <c:pt idx="22">
                  <c:v>Norway</c:v>
                </c:pt>
              </c:strCache>
            </c:strRef>
          </c:cat>
          <c:val>
            <c:numRef>
              <c:f>Feuil1!$C$2:$C$24</c:f>
              <c:numCache>
                <c:formatCode>General</c:formatCode>
                <c:ptCount val="23"/>
                <c:pt idx="0">
                  <c:v>32</c:v>
                </c:pt>
                <c:pt idx="2">
                  <c:v>58</c:v>
                </c:pt>
                <c:pt idx="3">
                  <c:v>42</c:v>
                </c:pt>
                <c:pt idx="4">
                  <c:v>39</c:v>
                </c:pt>
                <c:pt idx="5">
                  <c:v>43</c:v>
                </c:pt>
                <c:pt idx="6">
                  <c:v>37</c:v>
                </c:pt>
                <c:pt idx="7">
                  <c:v>32</c:v>
                </c:pt>
                <c:pt idx="8">
                  <c:v>31</c:v>
                </c:pt>
                <c:pt idx="9">
                  <c:v>31</c:v>
                </c:pt>
                <c:pt idx="10">
                  <c:v>32</c:v>
                </c:pt>
                <c:pt idx="11">
                  <c:v>28</c:v>
                </c:pt>
                <c:pt idx="12">
                  <c:v>29</c:v>
                </c:pt>
                <c:pt idx="13">
                  <c:v>32</c:v>
                </c:pt>
                <c:pt idx="14">
                  <c:v>25</c:v>
                </c:pt>
                <c:pt idx="15">
                  <c:v>19</c:v>
                </c:pt>
                <c:pt idx="16">
                  <c:v>22</c:v>
                </c:pt>
                <c:pt idx="17">
                  <c:v>21</c:v>
                </c:pt>
                <c:pt idx="18">
                  <c:v>15</c:v>
                </c:pt>
                <c:pt idx="19">
                  <c:v>16</c:v>
                </c:pt>
                <c:pt idx="20">
                  <c:v>12</c:v>
                </c:pt>
                <c:pt idx="22">
                  <c:v>19</c:v>
                </c:pt>
              </c:numCache>
            </c:numRef>
          </c:val>
          <c:extLst>
            <c:ext xmlns:c16="http://schemas.microsoft.com/office/drawing/2014/chart" uri="{C3380CC4-5D6E-409C-BE32-E72D297353CC}">
              <c16:uniqueId val="{00000001-7C46-4D6D-8435-0869EF0D996C}"/>
            </c:ext>
          </c:extLst>
        </c:ser>
        <c:dLbls>
          <c:showLegendKey val="0"/>
          <c:showVal val="0"/>
          <c:showCatName val="0"/>
          <c:showSerName val="0"/>
          <c:showPercent val="0"/>
          <c:showBubbleSize val="0"/>
        </c:dLbls>
        <c:gapWidth val="219"/>
        <c:overlap val="-27"/>
        <c:axId val="1869207039"/>
        <c:axId val="1471928863"/>
      </c:barChart>
      <c:catAx>
        <c:axId val="18692070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471928863"/>
        <c:crosses val="autoZero"/>
        <c:auto val="1"/>
        <c:lblAlgn val="ctr"/>
        <c:lblOffset val="100"/>
        <c:noMultiLvlLbl val="0"/>
      </c:catAx>
      <c:valAx>
        <c:axId val="14719288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8692070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1-05T09:27:35.189"/>
    </inkml:context>
    <inkml:brush xml:id="br0">
      <inkml:brushProperty name="width" value="0.035" units="cm"/>
      <inkml:brushProperty name="height" value="0.035" units="cm"/>
    </inkml:brush>
  </inkml:definitions>
  <inkml:trace contextRef="#ctx0" brushRef="#br0">1 1 14024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9"/>
        <p:cNvGrpSpPr/>
        <p:nvPr/>
      </p:nvGrpSpPr>
      <p:grpSpPr>
        <a:xfrm>
          <a:off x="0" y="0"/>
          <a:ext cx="0" cy="0"/>
          <a:chOff x="0" y="0"/>
          <a:chExt cx="0" cy="0"/>
        </a:xfrm>
      </p:grpSpPr>
      <p:sp>
        <p:nvSpPr>
          <p:cNvPr id="2730" name="Google Shape;2730;g92a1ad2113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1" name="Google Shape;2731;g92a1ad2113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5294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627534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91ed6c2d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91ed6c2d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237866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929290261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929290261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2"/>
        <p:cNvGrpSpPr/>
        <p:nvPr/>
      </p:nvGrpSpPr>
      <p:grpSpPr>
        <a:xfrm>
          <a:off x="0" y="0"/>
          <a:ext cx="0" cy="0"/>
          <a:chOff x="0" y="0"/>
          <a:chExt cx="0" cy="0"/>
        </a:xfrm>
      </p:grpSpPr>
      <p:sp>
        <p:nvSpPr>
          <p:cNvPr id="2273" name="Google Shape;2273;g929290261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4" name="Google Shape;2274;g929290261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3"/>
        <p:cNvGrpSpPr/>
        <p:nvPr/>
      </p:nvGrpSpPr>
      <p:grpSpPr>
        <a:xfrm>
          <a:off x="0" y="0"/>
          <a:ext cx="0" cy="0"/>
          <a:chOff x="0" y="0"/>
          <a:chExt cx="0" cy="0"/>
        </a:xfrm>
      </p:grpSpPr>
      <p:sp>
        <p:nvSpPr>
          <p:cNvPr id="3924" name="Google Shape;3924;g94a06c92dc_0_1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5" name="Google Shape;3925;g94a06c92dc_0_1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2"/>
        <p:cNvGrpSpPr/>
        <p:nvPr/>
      </p:nvGrpSpPr>
      <p:grpSpPr>
        <a:xfrm>
          <a:off x="0" y="0"/>
          <a:ext cx="0" cy="0"/>
          <a:chOff x="0" y="0"/>
          <a:chExt cx="0" cy="0"/>
        </a:xfrm>
      </p:grpSpPr>
      <p:sp>
        <p:nvSpPr>
          <p:cNvPr id="4453" name="Google Shape;4453;g94a06c92dc_0_1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4" name="Google Shape;4454;g94a06c92dc_0_1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1"/>
        <p:cNvGrpSpPr/>
        <p:nvPr/>
      </p:nvGrpSpPr>
      <p:grpSpPr>
        <a:xfrm>
          <a:off x="0" y="0"/>
          <a:ext cx="0" cy="0"/>
          <a:chOff x="0" y="0"/>
          <a:chExt cx="0" cy="0"/>
        </a:xfrm>
      </p:grpSpPr>
      <p:sp>
        <p:nvSpPr>
          <p:cNvPr id="4982" name="Google Shape;4982;g94a06c92dc_0_1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3" name="Google Shape;4983;g94a06c92dc_0_1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4.png"/><Relationship Id="rId7" Type="http://schemas.openxmlformats.org/officeDocument/2006/relationships/slide" Target="slide12.xml"/><Relationship Id="rId2" Type="http://schemas.openxmlformats.org/officeDocument/2006/relationships/slide" Target="slide6.xml"/><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hyperlink" Target="https://en.wikipedia.org/wiki/Continuous_integration" TargetMode="External"/><Relationship Id="rId3" Type="http://schemas.openxmlformats.org/officeDocument/2006/relationships/hyperlink" Target="https://en.wikipedia.org/wiki/Distributed_version_control" TargetMode="External"/><Relationship Id="rId7" Type="http://schemas.openxmlformats.org/officeDocument/2006/relationships/hyperlink" Target="https://en.wikipedia.org/wiki/Task_management" TargetMode="External"/><Relationship Id="rId12" Type="http://schemas.openxmlformats.org/officeDocument/2006/relationships/image" Target="../media/image14.png"/><Relationship Id="rId2" Type="http://schemas.openxmlformats.org/officeDocument/2006/relationships/hyperlink" Target="https://en.wikipedia.org/wiki/Git" TargetMode="External"/><Relationship Id="rId1" Type="http://schemas.openxmlformats.org/officeDocument/2006/relationships/slideLayout" Target="../slideLayouts/slideLayout10.xml"/><Relationship Id="rId6" Type="http://schemas.openxmlformats.org/officeDocument/2006/relationships/hyperlink" Target="https://en.wikipedia.org/wiki/Software_feature" TargetMode="External"/><Relationship Id="rId11" Type="http://schemas.openxmlformats.org/officeDocument/2006/relationships/hyperlink" Target="https://en.wikipedia.org/wiki/Microsoft" TargetMode="External"/><Relationship Id="rId5" Type="http://schemas.openxmlformats.org/officeDocument/2006/relationships/hyperlink" Target="https://en.wikipedia.org/wiki/Bug_tracking_system" TargetMode="External"/><Relationship Id="rId10" Type="http://schemas.openxmlformats.org/officeDocument/2006/relationships/hyperlink" Target="https://en.wikipedia.org/wiki/California" TargetMode="External"/><Relationship Id="rId4" Type="http://schemas.openxmlformats.org/officeDocument/2006/relationships/hyperlink" Target="https://en.wikipedia.org/wiki/Access_control" TargetMode="External"/><Relationship Id="rId9" Type="http://schemas.openxmlformats.org/officeDocument/2006/relationships/hyperlink" Target="https://en.wikipedia.org/wiki/Wiki"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17.xml"/><Relationship Id="rId18" Type="http://schemas.openxmlformats.org/officeDocument/2006/relationships/image" Target="../media/image7.png"/><Relationship Id="rId26" Type="http://schemas.openxmlformats.org/officeDocument/2006/relationships/image" Target="../media/image9.png"/><Relationship Id="rId3" Type="http://schemas.openxmlformats.org/officeDocument/2006/relationships/image" Target="../media/image2.png"/><Relationship Id="rId21" Type="http://schemas.openxmlformats.org/officeDocument/2006/relationships/image" Target="../media/image8.png"/><Relationship Id="rId7" Type="http://schemas.openxmlformats.org/officeDocument/2006/relationships/slide" Target="slide5.xml"/><Relationship Id="rId12" Type="http://schemas.openxmlformats.org/officeDocument/2006/relationships/image" Target="../media/image5.png"/><Relationship Id="rId17" Type="http://schemas.openxmlformats.org/officeDocument/2006/relationships/image" Target="../media/image6.png"/><Relationship Id="rId25" Type="http://schemas.openxmlformats.org/officeDocument/2006/relationships/slide" Target="slide26.xml"/><Relationship Id="rId2" Type="http://schemas.openxmlformats.org/officeDocument/2006/relationships/image" Target="../media/image1.jpeg"/><Relationship Id="rId16" Type="http://schemas.openxmlformats.org/officeDocument/2006/relationships/slide" Target="slide20.xml"/><Relationship Id="rId20" Type="http://schemas.openxmlformats.org/officeDocument/2006/relationships/image" Target="../media/image7.png"/><Relationship Id="rId29"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3.png"/><Relationship Id="rId11" Type="http://schemas.openxmlformats.org/officeDocument/2006/relationships/image" Target="../media/image4.png"/><Relationship Id="rId24" Type="http://schemas.openxmlformats.org/officeDocument/2006/relationships/image" Target="../media/image9.png"/><Relationship Id="rId32" Type="http://schemas.openxmlformats.org/officeDocument/2006/relationships/image" Target="../media/image11.png"/><Relationship Id="rId5" Type="http://schemas.openxmlformats.org/officeDocument/2006/relationships/image" Target="../media/image2.png"/><Relationship Id="rId15" Type="http://schemas.openxmlformats.org/officeDocument/2006/relationships/image" Target="../media/image6.png"/><Relationship Id="rId23" Type="http://schemas.openxmlformats.org/officeDocument/2006/relationships/image" Target="../media/image8.png"/><Relationship Id="rId28" Type="http://schemas.openxmlformats.org/officeDocument/2006/relationships/slide" Target="slide28.xml"/><Relationship Id="rId10" Type="http://schemas.openxmlformats.org/officeDocument/2006/relationships/slide" Target="slide13.xml"/><Relationship Id="rId19" Type="http://schemas.openxmlformats.org/officeDocument/2006/relationships/slide" Target="slide22.xml"/><Relationship Id="rId31" Type="http://schemas.openxmlformats.org/officeDocument/2006/relationships/slide" Target="slide31.xml"/><Relationship Id="rId4" Type="http://schemas.openxmlformats.org/officeDocument/2006/relationships/slide" Target="slide3.xml"/><Relationship Id="rId9" Type="http://schemas.openxmlformats.org/officeDocument/2006/relationships/image" Target="../media/image4.png"/><Relationship Id="rId14" Type="http://schemas.openxmlformats.org/officeDocument/2006/relationships/image" Target="../media/image5.png"/><Relationship Id="rId22" Type="http://schemas.openxmlformats.org/officeDocument/2006/relationships/slide" Target="slide24.xml"/><Relationship Id="rId27" Type="http://schemas.openxmlformats.org/officeDocument/2006/relationships/image" Target="../media/image10.png"/><Relationship Id="rId30"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40.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2.xml"/><Relationship Id="rId2" Type="http://schemas.openxmlformats.org/officeDocument/2006/relationships/slide" Target="slide9.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slide" Target="slide8.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2.png"/><Relationship Id="rId7" Type="http://schemas.openxmlformats.org/officeDocument/2006/relationships/image" Target="../media/image24.png"/><Relationship Id="rId2" Type="http://schemas.openxmlformats.org/officeDocument/2006/relationships/slide" Target="slide6.xml"/><Relationship Id="rId1" Type="http://schemas.openxmlformats.org/officeDocument/2006/relationships/slideLayout" Target="../slideLayouts/slideLayout10.xml"/><Relationship Id="rId6" Type="http://schemas.openxmlformats.org/officeDocument/2006/relationships/slide" Target="slide10.xml"/><Relationship Id="rId5" Type="http://schemas.openxmlformats.org/officeDocument/2006/relationships/image" Target="../media/image24.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3" name="Google Shape;54;p13">
            <a:extLst>
              <a:ext uri="{FF2B5EF4-FFF2-40B4-BE49-F238E27FC236}">
                <a16:creationId xmlns:a16="http://schemas.microsoft.com/office/drawing/2014/main" id="{C6AF822B-7892-ADA8-CAE3-8C68BBE1F984}"/>
              </a:ext>
            </a:extLst>
          </p:cNvPr>
          <p:cNvGrpSpPr/>
          <p:nvPr/>
        </p:nvGrpSpPr>
        <p:grpSpPr>
          <a:xfrm>
            <a:off x="3228748" y="1143913"/>
            <a:ext cx="2686501" cy="1955078"/>
            <a:chOff x="2523825" y="1354400"/>
            <a:chExt cx="4476450" cy="3155825"/>
          </a:xfrm>
        </p:grpSpPr>
        <p:sp>
          <p:nvSpPr>
            <p:cNvPr id="4" name="Google Shape;55;p13">
              <a:extLst>
                <a:ext uri="{FF2B5EF4-FFF2-40B4-BE49-F238E27FC236}">
                  <a16:creationId xmlns:a16="http://schemas.microsoft.com/office/drawing/2014/main" id="{3F86E747-0A55-4E8C-D6A3-78634B7866D9}"/>
                </a:ext>
              </a:extLst>
            </p:cNvPr>
            <p:cNvSpPr/>
            <p:nvPr/>
          </p:nvSpPr>
          <p:spPr>
            <a:xfrm>
              <a:off x="5135725" y="2136600"/>
              <a:ext cx="424400" cy="668250"/>
            </a:xfrm>
            <a:custGeom>
              <a:avLst/>
              <a:gdLst/>
              <a:ahLst/>
              <a:cxnLst/>
              <a:rect l="l" t="t" r="r" b="b"/>
              <a:pathLst>
                <a:path w="16976" h="26730" extrusionOk="0">
                  <a:moveTo>
                    <a:pt x="159" y="1"/>
                  </a:moveTo>
                  <a:cubicBezTo>
                    <a:pt x="96" y="1"/>
                    <a:pt x="1" y="64"/>
                    <a:pt x="1" y="159"/>
                  </a:cubicBezTo>
                  <a:lnTo>
                    <a:pt x="1" y="16500"/>
                  </a:lnTo>
                  <a:cubicBezTo>
                    <a:pt x="1" y="16564"/>
                    <a:pt x="33" y="16595"/>
                    <a:pt x="64" y="16627"/>
                  </a:cubicBezTo>
                  <a:lnTo>
                    <a:pt x="10103" y="26698"/>
                  </a:lnTo>
                  <a:cubicBezTo>
                    <a:pt x="10135" y="26730"/>
                    <a:pt x="10198" y="26730"/>
                    <a:pt x="10230" y="26730"/>
                  </a:cubicBezTo>
                  <a:lnTo>
                    <a:pt x="16817" y="26730"/>
                  </a:lnTo>
                  <a:cubicBezTo>
                    <a:pt x="16912" y="26730"/>
                    <a:pt x="16975" y="26666"/>
                    <a:pt x="16975" y="26571"/>
                  </a:cubicBezTo>
                  <a:cubicBezTo>
                    <a:pt x="16975" y="26476"/>
                    <a:pt x="16880" y="26413"/>
                    <a:pt x="16817" y="26413"/>
                  </a:cubicBezTo>
                  <a:lnTo>
                    <a:pt x="10293" y="26413"/>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6;p13">
              <a:extLst>
                <a:ext uri="{FF2B5EF4-FFF2-40B4-BE49-F238E27FC236}">
                  <a16:creationId xmlns:a16="http://schemas.microsoft.com/office/drawing/2014/main" id="{99D0326E-0690-38D2-8E7A-CE6B80A85E37}"/>
                </a:ext>
              </a:extLst>
            </p:cNvPr>
            <p:cNvSpPr/>
            <p:nvPr/>
          </p:nvSpPr>
          <p:spPr>
            <a:xfrm>
              <a:off x="5908450" y="1686925"/>
              <a:ext cx="424400" cy="544725"/>
            </a:xfrm>
            <a:custGeom>
              <a:avLst/>
              <a:gdLst/>
              <a:ahLst/>
              <a:cxnLst/>
              <a:rect l="l" t="t" r="r" b="b"/>
              <a:pathLst>
                <a:path w="16976" h="21789" extrusionOk="0">
                  <a:moveTo>
                    <a:pt x="16817" y="0"/>
                  </a:moveTo>
                  <a:cubicBezTo>
                    <a:pt x="16722" y="0"/>
                    <a:pt x="16627" y="63"/>
                    <a:pt x="16627" y="158"/>
                  </a:cubicBezTo>
                  <a:lnTo>
                    <a:pt x="16627" y="11496"/>
                  </a:lnTo>
                  <a:lnTo>
                    <a:pt x="6683" y="21440"/>
                  </a:lnTo>
                  <a:lnTo>
                    <a:pt x="191" y="21440"/>
                  </a:lnTo>
                  <a:cubicBezTo>
                    <a:pt x="96" y="21440"/>
                    <a:pt x="1" y="21535"/>
                    <a:pt x="1" y="21598"/>
                  </a:cubicBezTo>
                  <a:cubicBezTo>
                    <a:pt x="1" y="21693"/>
                    <a:pt x="64" y="21788"/>
                    <a:pt x="159" y="21788"/>
                  </a:cubicBezTo>
                  <a:lnTo>
                    <a:pt x="6746" y="21788"/>
                  </a:lnTo>
                  <a:cubicBezTo>
                    <a:pt x="6778" y="21788"/>
                    <a:pt x="6841" y="21757"/>
                    <a:pt x="6873" y="21725"/>
                  </a:cubicBezTo>
                  <a:lnTo>
                    <a:pt x="16912" y="11686"/>
                  </a:lnTo>
                  <a:cubicBezTo>
                    <a:pt x="16944" y="11654"/>
                    <a:pt x="16975" y="11591"/>
                    <a:pt x="16975" y="11559"/>
                  </a:cubicBezTo>
                  <a:lnTo>
                    <a:pt x="16975" y="158"/>
                  </a:lnTo>
                  <a:cubicBezTo>
                    <a:pt x="16975" y="63"/>
                    <a:pt x="16880" y="0"/>
                    <a:pt x="168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p13">
              <a:extLst>
                <a:ext uri="{FF2B5EF4-FFF2-40B4-BE49-F238E27FC236}">
                  <a16:creationId xmlns:a16="http://schemas.microsoft.com/office/drawing/2014/main" id="{41B111E2-898D-D275-F493-E4B0675F283E}"/>
                </a:ext>
              </a:extLst>
            </p:cNvPr>
            <p:cNvSpPr/>
            <p:nvPr/>
          </p:nvSpPr>
          <p:spPr>
            <a:xfrm>
              <a:off x="5649575" y="1566175"/>
              <a:ext cx="265250" cy="530875"/>
            </a:xfrm>
            <a:custGeom>
              <a:avLst/>
              <a:gdLst/>
              <a:ahLst/>
              <a:cxnLst/>
              <a:rect l="l" t="t" r="r" b="b"/>
              <a:pathLst>
                <a:path w="10610" h="21235" extrusionOk="0">
                  <a:moveTo>
                    <a:pt x="174" y="1"/>
                  </a:moveTo>
                  <a:cubicBezTo>
                    <a:pt x="135" y="1"/>
                    <a:pt x="95" y="16"/>
                    <a:pt x="63" y="48"/>
                  </a:cubicBezTo>
                  <a:cubicBezTo>
                    <a:pt x="0" y="111"/>
                    <a:pt x="0" y="206"/>
                    <a:pt x="63" y="270"/>
                  </a:cubicBezTo>
                  <a:lnTo>
                    <a:pt x="10293" y="10499"/>
                  </a:lnTo>
                  <a:lnTo>
                    <a:pt x="10293" y="21076"/>
                  </a:lnTo>
                  <a:cubicBezTo>
                    <a:pt x="10293" y="21171"/>
                    <a:pt x="10356" y="21235"/>
                    <a:pt x="10451" y="21235"/>
                  </a:cubicBezTo>
                  <a:cubicBezTo>
                    <a:pt x="10546" y="21235"/>
                    <a:pt x="10609" y="21171"/>
                    <a:pt x="10609" y="21076"/>
                  </a:cubicBezTo>
                  <a:lnTo>
                    <a:pt x="10609" y="10435"/>
                  </a:lnTo>
                  <a:cubicBezTo>
                    <a:pt x="10609" y="10404"/>
                    <a:pt x="10609" y="10340"/>
                    <a:pt x="10578" y="10309"/>
                  </a:cubicBezTo>
                  <a:lnTo>
                    <a:pt x="285" y="48"/>
                  </a:lnTo>
                  <a:cubicBezTo>
                    <a:pt x="253" y="16"/>
                    <a:pt x="214" y="1"/>
                    <a:pt x="17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8;p13">
              <a:extLst>
                <a:ext uri="{FF2B5EF4-FFF2-40B4-BE49-F238E27FC236}">
                  <a16:creationId xmlns:a16="http://schemas.microsoft.com/office/drawing/2014/main" id="{462F2EBE-CDB6-C7A0-BA10-B73A70987435}"/>
                </a:ext>
              </a:extLst>
            </p:cNvPr>
            <p:cNvSpPr/>
            <p:nvPr/>
          </p:nvSpPr>
          <p:spPr>
            <a:xfrm>
              <a:off x="5423925" y="1354400"/>
              <a:ext cx="266825" cy="266825"/>
            </a:xfrm>
            <a:custGeom>
              <a:avLst/>
              <a:gdLst/>
              <a:ahLst/>
              <a:cxnLst/>
              <a:rect l="l" t="t" r="r" b="b"/>
              <a:pathLst>
                <a:path w="10673" h="10673" extrusionOk="0">
                  <a:moveTo>
                    <a:pt x="5352" y="317"/>
                  </a:moveTo>
                  <a:cubicBezTo>
                    <a:pt x="8108" y="317"/>
                    <a:pt x="10356" y="2565"/>
                    <a:pt x="10356" y="5320"/>
                  </a:cubicBezTo>
                  <a:cubicBezTo>
                    <a:pt x="10356" y="8076"/>
                    <a:pt x="8108" y="10324"/>
                    <a:pt x="5352" y="10324"/>
                  </a:cubicBezTo>
                  <a:cubicBezTo>
                    <a:pt x="2597" y="10324"/>
                    <a:pt x="349" y="8076"/>
                    <a:pt x="349" y="5320"/>
                  </a:cubicBezTo>
                  <a:cubicBezTo>
                    <a:pt x="349" y="2565"/>
                    <a:pt x="2597" y="317"/>
                    <a:pt x="5352" y="317"/>
                  </a:cubicBezTo>
                  <a:close/>
                  <a:moveTo>
                    <a:pt x="5352" y="0"/>
                  </a:moveTo>
                  <a:cubicBezTo>
                    <a:pt x="2407" y="0"/>
                    <a:pt x="0" y="2375"/>
                    <a:pt x="0" y="5320"/>
                  </a:cubicBezTo>
                  <a:cubicBezTo>
                    <a:pt x="0" y="8266"/>
                    <a:pt x="2407" y="10673"/>
                    <a:pt x="5352" y="10673"/>
                  </a:cubicBezTo>
                  <a:cubicBezTo>
                    <a:pt x="8298" y="10673"/>
                    <a:pt x="10673" y="8266"/>
                    <a:pt x="10673" y="5320"/>
                  </a:cubicBezTo>
                  <a:cubicBezTo>
                    <a:pt x="10673" y="2375"/>
                    <a:pt x="8298" y="0"/>
                    <a:pt x="53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9;p13">
              <a:extLst>
                <a:ext uri="{FF2B5EF4-FFF2-40B4-BE49-F238E27FC236}">
                  <a16:creationId xmlns:a16="http://schemas.microsoft.com/office/drawing/2014/main" id="{36F56F7A-7B83-9610-7687-2CE69A500D66}"/>
                </a:ext>
              </a:extLst>
            </p:cNvPr>
            <p:cNvSpPr/>
            <p:nvPr/>
          </p:nvSpPr>
          <p:spPr>
            <a:xfrm>
              <a:off x="5454000" y="1392975"/>
              <a:ext cx="206675" cy="188875"/>
            </a:xfrm>
            <a:custGeom>
              <a:avLst/>
              <a:gdLst/>
              <a:ahLst/>
              <a:cxnLst/>
              <a:rect l="l" t="t" r="r" b="b"/>
              <a:pathLst>
                <a:path w="8267" h="7555" extrusionOk="0">
                  <a:moveTo>
                    <a:pt x="4134" y="1"/>
                  </a:moveTo>
                  <a:cubicBezTo>
                    <a:pt x="3168" y="1"/>
                    <a:pt x="2202" y="373"/>
                    <a:pt x="1458" y="1117"/>
                  </a:cubicBezTo>
                  <a:cubicBezTo>
                    <a:pt x="1" y="2574"/>
                    <a:pt x="1" y="4981"/>
                    <a:pt x="1458" y="6438"/>
                  </a:cubicBezTo>
                  <a:cubicBezTo>
                    <a:pt x="2202" y="7182"/>
                    <a:pt x="3168" y="7554"/>
                    <a:pt x="4134" y="7554"/>
                  </a:cubicBezTo>
                  <a:cubicBezTo>
                    <a:pt x="5100" y="7554"/>
                    <a:pt x="6065" y="7182"/>
                    <a:pt x="6810" y="6438"/>
                  </a:cubicBezTo>
                  <a:cubicBezTo>
                    <a:pt x="8266" y="4981"/>
                    <a:pt x="8266" y="2574"/>
                    <a:pt x="6810" y="1117"/>
                  </a:cubicBezTo>
                  <a:cubicBezTo>
                    <a:pt x="6065" y="373"/>
                    <a:pt x="5100" y="1"/>
                    <a:pt x="413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0;p13">
              <a:extLst>
                <a:ext uri="{FF2B5EF4-FFF2-40B4-BE49-F238E27FC236}">
                  <a16:creationId xmlns:a16="http://schemas.microsoft.com/office/drawing/2014/main" id="{DFFE00D2-56CC-3F1F-C4A5-2F95E9D9C5B2}"/>
                </a:ext>
              </a:extLst>
            </p:cNvPr>
            <p:cNvSpPr/>
            <p:nvPr/>
          </p:nvSpPr>
          <p:spPr>
            <a:xfrm>
              <a:off x="2750250" y="4349475"/>
              <a:ext cx="4052875" cy="160750"/>
            </a:xfrm>
            <a:custGeom>
              <a:avLst/>
              <a:gdLst/>
              <a:ahLst/>
              <a:cxnLst/>
              <a:rect l="l" t="t" r="r" b="b"/>
              <a:pathLst>
                <a:path w="162115" h="6430" extrusionOk="0">
                  <a:moveTo>
                    <a:pt x="81074" y="1"/>
                  </a:moveTo>
                  <a:cubicBezTo>
                    <a:pt x="36294" y="1"/>
                    <a:pt x="1" y="1426"/>
                    <a:pt x="1" y="3199"/>
                  </a:cubicBezTo>
                  <a:cubicBezTo>
                    <a:pt x="1" y="5004"/>
                    <a:pt x="36294" y="6429"/>
                    <a:pt x="81074" y="6429"/>
                  </a:cubicBezTo>
                  <a:cubicBezTo>
                    <a:pt x="125822" y="6429"/>
                    <a:pt x="162115" y="5004"/>
                    <a:pt x="162115" y="3199"/>
                  </a:cubicBezTo>
                  <a:cubicBezTo>
                    <a:pt x="162115" y="1426"/>
                    <a:pt x="125822" y="1"/>
                    <a:pt x="8107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1;p13">
              <a:extLst>
                <a:ext uri="{FF2B5EF4-FFF2-40B4-BE49-F238E27FC236}">
                  <a16:creationId xmlns:a16="http://schemas.microsoft.com/office/drawing/2014/main" id="{9EADAF02-8662-A8ED-69CE-AE8C305B7C6F}"/>
                </a:ext>
              </a:extLst>
            </p:cNvPr>
            <p:cNvSpPr/>
            <p:nvPr/>
          </p:nvSpPr>
          <p:spPr>
            <a:xfrm>
              <a:off x="2523825" y="3132600"/>
              <a:ext cx="443400" cy="216175"/>
            </a:xfrm>
            <a:custGeom>
              <a:avLst/>
              <a:gdLst/>
              <a:ahLst/>
              <a:cxnLst/>
              <a:rect l="l" t="t" r="r" b="b"/>
              <a:pathLst>
                <a:path w="17736" h="8647" extrusionOk="0">
                  <a:moveTo>
                    <a:pt x="2756" y="0"/>
                  </a:moveTo>
                  <a:cubicBezTo>
                    <a:pt x="1236" y="0"/>
                    <a:pt x="1" y="1236"/>
                    <a:pt x="1" y="2756"/>
                  </a:cubicBezTo>
                  <a:lnTo>
                    <a:pt x="1" y="5891"/>
                  </a:lnTo>
                  <a:cubicBezTo>
                    <a:pt x="1" y="7411"/>
                    <a:pt x="1236" y="8646"/>
                    <a:pt x="2756" y="8646"/>
                  </a:cubicBezTo>
                  <a:lnTo>
                    <a:pt x="14980" y="8646"/>
                  </a:lnTo>
                  <a:cubicBezTo>
                    <a:pt x="16500" y="8646"/>
                    <a:pt x="17735" y="7411"/>
                    <a:pt x="17735" y="5891"/>
                  </a:cubicBezTo>
                  <a:lnTo>
                    <a:pt x="17735" y="2756"/>
                  </a:lnTo>
                  <a:cubicBezTo>
                    <a:pt x="17735" y="1236"/>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2;p13">
              <a:extLst>
                <a:ext uri="{FF2B5EF4-FFF2-40B4-BE49-F238E27FC236}">
                  <a16:creationId xmlns:a16="http://schemas.microsoft.com/office/drawing/2014/main" id="{BDFE2642-63FF-5128-7AFD-9CE37BECCDB5}"/>
                </a:ext>
              </a:extLst>
            </p:cNvPr>
            <p:cNvSpPr/>
            <p:nvPr/>
          </p:nvSpPr>
          <p:spPr>
            <a:xfrm>
              <a:off x="2632300" y="3202275"/>
              <a:ext cx="124325" cy="24575"/>
            </a:xfrm>
            <a:custGeom>
              <a:avLst/>
              <a:gdLst/>
              <a:ahLst/>
              <a:cxnLst/>
              <a:rect l="l" t="t" r="r" b="b"/>
              <a:pathLst>
                <a:path w="4973" h="983" extrusionOk="0">
                  <a:moveTo>
                    <a:pt x="507" y="0"/>
                  </a:moveTo>
                  <a:cubicBezTo>
                    <a:pt x="222" y="0"/>
                    <a:pt x="0" y="222"/>
                    <a:pt x="0" y="475"/>
                  </a:cubicBezTo>
                  <a:cubicBezTo>
                    <a:pt x="0" y="760"/>
                    <a:pt x="222" y="982"/>
                    <a:pt x="507" y="982"/>
                  </a:cubicBezTo>
                  <a:lnTo>
                    <a:pt x="4466" y="982"/>
                  </a:lnTo>
                  <a:cubicBezTo>
                    <a:pt x="4751" y="982"/>
                    <a:pt x="4972" y="760"/>
                    <a:pt x="4972" y="475"/>
                  </a:cubicBezTo>
                  <a:cubicBezTo>
                    <a:pt x="4972" y="222"/>
                    <a:pt x="4751" y="0"/>
                    <a:pt x="4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3;p13">
              <a:extLst>
                <a:ext uri="{FF2B5EF4-FFF2-40B4-BE49-F238E27FC236}">
                  <a16:creationId xmlns:a16="http://schemas.microsoft.com/office/drawing/2014/main" id="{B1DB2C32-24BE-005A-0387-CA073B7CBC20}"/>
                </a:ext>
              </a:extLst>
            </p:cNvPr>
            <p:cNvSpPr/>
            <p:nvPr/>
          </p:nvSpPr>
          <p:spPr>
            <a:xfrm>
              <a:off x="2788275" y="3202275"/>
              <a:ext cx="68900" cy="24575"/>
            </a:xfrm>
            <a:custGeom>
              <a:avLst/>
              <a:gdLst/>
              <a:ahLst/>
              <a:cxnLst/>
              <a:rect l="l" t="t" r="r" b="b"/>
              <a:pathLst>
                <a:path w="2756" h="983" extrusionOk="0">
                  <a:moveTo>
                    <a:pt x="507" y="0"/>
                  </a:moveTo>
                  <a:cubicBezTo>
                    <a:pt x="222" y="0"/>
                    <a:pt x="0" y="222"/>
                    <a:pt x="0" y="475"/>
                  </a:cubicBezTo>
                  <a:cubicBezTo>
                    <a:pt x="0" y="760"/>
                    <a:pt x="222" y="982"/>
                    <a:pt x="507" y="982"/>
                  </a:cubicBezTo>
                  <a:lnTo>
                    <a:pt x="2249" y="982"/>
                  </a:lnTo>
                  <a:cubicBezTo>
                    <a:pt x="2534" y="982"/>
                    <a:pt x="2755" y="760"/>
                    <a:pt x="2755" y="475"/>
                  </a:cubicBezTo>
                  <a:cubicBezTo>
                    <a:pt x="2755" y="222"/>
                    <a:pt x="2502" y="0"/>
                    <a:pt x="2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4;p13">
              <a:extLst>
                <a:ext uri="{FF2B5EF4-FFF2-40B4-BE49-F238E27FC236}">
                  <a16:creationId xmlns:a16="http://schemas.microsoft.com/office/drawing/2014/main" id="{DC3E303F-07BA-8830-42B2-D7F3E11D3747}"/>
                </a:ext>
              </a:extLst>
            </p:cNvPr>
            <p:cNvSpPr/>
            <p:nvPr/>
          </p:nvSpPr>
          <p:spPr>
            <a:xfrm>
              <a:off x="2703550" y="3253725"/>
              <a:ext cx="153625" cy="25375"/>
            </a:xfrm>
            <a:custGeom>
              <a:avLst/>
              <a:gdLst/>
              <a:ahLst/>
              <a:cxnLst/>
              <a:rect l="l" t="t" r="r" b="b"/>
              <a:pathLst>
                <a:path w="6145" h="1015" extrusionOk="0">
                  <a:moveTo>
                    <a:pt x="507" y="1"/>
                  </a:moveTo>
                  <a:cubicBezTo>
                    <a:pt x="222" y="1"/>
                    <a:pt x="0" y="222"/>
                    <a:pt x="0" y="507"/>
                  </a:cubicBezTo>
                  <a:cubicBezTo>
                    <a:pt x="0" y="793"/>
                    <a:pt x="222" y="1014"/>
                    <a:pt x="507" y="1014"/>
                  </a:cubicBezTo>
                  <a:lnTo>
                    <a:pt x="5638" y="1014"/>
                  </a:lnTo>
                  <a:cubicBezTo>
                    <a:pt x="5923" y="1014"/>
                    <a:pt x="6144" y="793"/>
                    <a:pt x="6113" y="507"/>
                  </a:cubicBezTo>
                  <a:cubicBezTo>
                    <a:pt x="6113" y="222"/>
                    <a:pt x="5891" y="1"/>
                    <a:pt x="56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p13">
              <a:extLst>
                <a:ext uri="{FF2B5EF4-FFF2-40B4-BE49-F238E27FC236}">
                  <a16:creationId xmlns:a16="http://schemas.microsoft.com/office/drawing/2014/main" id="{62C1C58C-8FA8-CB2A-F781-8CAFAEF482F5}"/>
                </a:ext>
              </a:extLst>
            </p:cNvPr>
            <p:cNvSpPr/>
            <p:nvPr/>
          </p:nvSpPr>
          <p:spPr>
            <a:xfrm>
              <a:off x="5697075" y="2062200"/>
              <a:ext cx="443375" cy="215375"/>
            </a:xfrm>
            <a:custGeom>
              <a:avLst/>
              <a:gdLst/>
              <a:ahLst/>
              <a:cxnLst/>
              <a:rect l="l" t="t" r="r" b="b"/>
              <a:pathLst>
                <a:path w="17735" h="8615" extrusionOk="0">
                  <a:moveTo>
                    <a:pt x="2724" y="0"/>
                  </a:moveTo>
                  <a:cubicBezTo>
                    <a:pt x="1204" y="0"/>
                    <a:pt x="0" y="1204"/>
                    <a:pt x="0" y="2724"/>
                  </a:cubicBezTo>
                  <a:lnTo>
                    <a:pt x="0" y="5859"/>
                  </a:lnTo>
                  <a:cubicBezTo>
                    <a:pt x="0" y="7379"/>
                    <a:pt x="1204" y="8614"/>
                    <a:pt x="2724" y="8614"/>
                  </a:cubicBezTo>
                  <a:lnTo>
                    <a:pt x="14980" y="8614"/>
                  </a:lnTo>
                  <a:cubicBezTo>
                    <a:pt x="16500" y="8614"/>
                    <a:pt x="17735" y="7379"/>
                    <a:pt x="17735" y="5859"/>
                  </a:cubicBezTo>
                  <a:lnTo>
                    <a:pt x="17735" y="2724"/>
                  </a:lnTo>
                  <a:cubicBezTo>
                    <a:pt x="17735" y="1204"/>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p13">
              <a:extLst>
                <a:ext uri="{FF2B5EF4-FFF2-40B4-BE49-F238E27FC236}">
                  <a16:creationId xmlns:a16="http://schemas.microsoft.com/office/drawing/2014/main" id="{7C91847B-3E03-AF67-80BB-7909672BC847}"/>
                </a:ext>
              </a:extLst>
            </p:cNvPr>
            <p:cNvSpPr/>
            <p:nvPr/>
          </p:nvSpPr>
          <p:spPr>
            <a:xfrm>
              <a:off x="5754075" y="2127100"/>
              <a:ext cx="99775" cy="25375"/>
            </a:xfrm>
            <a:custGeom>
              <a:avLst/>
              <a:gdLst/>
              <a:ahLst/>
              <a:cxnLst/>
              <a:rect l="l" t="t" r="r" b="b"/>
              <a:pathLst>
                <a:path w="3991" h="1015" extrusionOk="0">
                  <a:moveTo>
                    <a:pt x="507" y="1"/>
                  </a:moveTo>
                  <a:cubicBezTo>
                    <a:pt x="254" y="1"/>
                    <a:pt x="0" y="254"/>
                    <a:pt x="0" y="508"/>
                  </a:cubicBezTo>
                  <a:cubicBezTo>
                    <a:pt x="0" y="793"/>
                    <a:pt x="254" y="1014"/>
                    <a:pt x="507" y="1014"/>
                  </a:cubicBezTo>
                  <a:lnTo>
                    <a:pt x="3516" y="1014"/>
                  </a:lnTo>
                  <a:cubicBezTo>
                    <a:pt x="3769" y="1014"/>
                    <a:pt x="3991" y="793"/>
                    <a:pt x="3991" y="508"/>
                  </a:cubicBezTo>
                  <a:cubicBezTo>
                    <a:pt x="3991" y="254"/>
                    <a:pt x="3769"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p13">
              <a:extLst>
                <a:ext uri="{FF2B5EF4-FFF2-40B4-BE49-F238E27FC236}">
                  <a16:creationId xmlns:a16="http://schemas.microsoft.com/office/drawing/2014/main" id="{CB676882-A6C9-41A9-06CD-803430642909}"/>
                </a:ext>
              </a:extLst>
            </p:cNvPr>
            <p:cNvSpPr/>
            <p:nvPr/>
          </p:nvSpPr>
          <p:spPr>
            <a:xfrm>
              <a:off x="5879175" y="2127100"/>
              <a:ext cx="63350" cy="25375"/>
            </a:xfrm>
            <a:custGeom>
              <a:avLst/>
              <a:gdLst/>
              <a:ahLst/>
              <a:cxnLst/>
              <a:rect l="l" t="t" r="r" b="b"/>
              <a:pathLst>
                <a:path w="2534" h="1015" extrusionOk="0">
                  <a:moveTo>
                    <a:pt x="507" y="1"/>
                  </a:moveTo>
                  <a:cubicBezTo>
                    <a:pt x="222" y="1"/>
                    <a:pt x="0" y="254"/>
                    <a:pt x="0" y="508"/>
                  </a:cubicBezTo>
                  <a:cubicBezTo>
                    <a:pt x="0" y="793"/>
                    <a:pt x="222" y="1014"/>
                    <a:pt x="507" y="1014"/>
                  </a:cubicBezTo>
                  <a:lnTo>
                    <a:pt x="2027" y="1014"/>
                  </a:lnTo>
                  <a:cubicBezTo>
                    <a:pt x="2312" y="1014"/>
                    <a:pt x="2534" y="793"/>
                    <a:pt x="2534" y="508"/>
                  </a:cubicBezTo>
                  <a:cubicBezTo>
                    <a:pt x="2534" y="254"/>
                    <a:pt x="2312" y="1"/>
                    <a:pt x="20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8;p13">
              <a:extLst>
                <a:ext uri="{FF2B5EF4-FFF2-40B4-BE49-F238E27FC236}">
                  <a16:creationId xmlns:a16="http://schemas.microsoft.com/office/drawing/2014/main" id="{07C141DA-31E4-98B5-B340-B57C168CFFA5}"/>
                </a:ext>
              </a:extLst>
            </p:cNvPr>
            <p:cNvSpPr/>
            <p:nvPr/>
          </p:nvSpPr>
          <p:spPr>
            <a:xfrm>
              <a:off x="6028800" y="2127100"/>
              <a:ext cx="53875" cy="25375"/>
            </a:xfrm>
            <a:custGeom>
              <a:avLst/>
              <a:gdLst/>
              <a:ahLst/>
              <a:cxnLst/>
              <a:rect l="l" t="t" r="r" b="b"/>
              <a:pathLst>
                <a:path w="2155" h="1015" extrusionOk="0">
                  <a:moveTo>
                    <a:pt x="507" y="1"/>
                  </a:moveTo>
                  <a:cubicBezTo>
                    <a:pt x="222" y="1"/>
                    <a:pt x="1" y="254"/>
                    <a:pt x="1" y="508"/>
                  </a:cubicBezTo>
                  <a:cubicBezTo>
                    <a:pt x="1" y="793"/>
                    <a:pt x="222" y="1014"/>
                    <a:pt x="507" y="1014"/>
                  </a:cubicBezTo>
                  <a:lnTo>
                    <a:pt x="1647" y="1014"/>
                  </a:lnTo>
                  <a:cubicBezTo>
                    <a:pt x="1932" y="1014"/>
                    <a:pt x="2154" y="793"/>
                    <a:pt x="2154" y="508"/>
                  </a:cubicBezTo>
                  <a:cubicBezTo>
                    <a:pt x="2154" y="254"/>
                    <a:pt x="1932" y="1"/>
                    <a:pt x="16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9;p13">
              <a:extLst>
                <a:ext uri="{FF2B5EF4-FFF2-40B4-BE49-F238E27FC236}">
                  <a16:creationId xmlns:a16="http://schemas.microsoft.com/office/drawing/2014/main" id="{03996453-F9C0-E6ED-1796-FE7C522BA732}"/>
                </a:ext>
              </a:extLst>
            </p:cNvPr>
            <p:cNvSpPr/>
            <p:nvPr/>
          </p:nvSpPr>
          <p:spPr>
            <a:xfrm>
              <a:off x="5879175" y="2186500"/>
              <a:ext cx="136200" cy="25350"/>
            </a:xfrm>
            <a:custGeom>
              <a:avLst/>
              <a:gdLst/>
              <a:ahLst/>
              <a:cxnLst/>
              <a:rect l="l" t="t" r="r" b="b"/>
              <a:pathLst>
                <a:path w="5448" h="1014" extrusionOk="0">
                  <a:moveTo>
                    <a:pt x="507" y="0"/>
                  </a:moveTo>
                  <a:cubicBezTo>
                    <a:pt x="222" y="0"/>
                    <a:pt x="0" y="253"/>
                    <a:pt x="0" y="507"/>
                  </a:cubicBezTo>
                  <a:cubicBezTo>
                    <a:pt x="0" y="792"/>
                    <a:pt x="222" y="1014"/>
                    <a:pt x="507" y="1014"/>
                  </a:cubicBezTo>
                  <a:lnTo>
                    <a:pt x="4972" y="1014"/>
                  </a:lnTo>
                  <a:cubicBezTo>
                    <a:pt x="5226" y="1014"/>
                    <a:pt x="5447" y="792"/>
                    <a:pt x="5447" y="507"/>
                  </a:cubicBezTo>
                  <a:cubicBezTo>
                    <a:pt x="5447" y="253"/>
                    <a:pt x="5226" y="0"/>
                    <a:pt x="4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0;p13">
              <a:extLst>
                <a:ext uri="{FF2B5EF4-FFF2-40B4-BE49-F238E27FC236}">
                  <a16:creationId xmlns:a16="http://schemas.microsoft.com/office/drawing/2014/main" id="{AD085262-B837-87F2-8C10-41F3FF96488F}"/>
                </a:ext>
              </a:extLst>
            </p:cNvPr>
            <p:cNvSpPr/>
            <p:nvPr/>
          </p:nvSpPr>
          <p:spPr>
            <a:xfrm>
              <a:off x="3475475" y="2363050"/>
              <a:ext cx="443400" cy="215375"/>
            </a:xfrm>
            <a:custGeom>
              <a:avLst/>
              <a:gdLst/>
              <a:ahLst/>
              <a:cxnLst/>
              <a:rect l="l" t="t" r="r" b="b"/>
              <a:pathLst>
                <a:path w="17736" h="8615" extrusionOk="0">
                  <a:moveTo>
                    <a:pt x="2756" y="0"/>
                  </a:moveTo>
                  <a:cubicBezTo>
                    <a:pt x="1236" y="0"/>
                    <a:pt x="1" y="1204"/>
                    <a:pt x="1" y="2724"/>
                  </a:cubicBezTo>
                  <a:lnTo>
                    <a:pt x="1" y="5859"/>
                  </a:lnTo>
                  <a:cubicBezTo>
                    <a:pt x="1" y="7379"/>
                    <a:pt x="1236" y="8614"/>
                    <a:pt x="2756" y="8614"/>
                  </a:cubicBezTo>
                  <a:lnTo>
                    <a:pt x="15012" y="8614"/>
                  </a:lnTo>
                  <a:cubicBezTo>
                    <a:pt x="16532" y="8614"/>
                    <a:pt x="17736" y="7379"/>
                    <a:pt x="17736" y="5859"/>
                  </a:cubicBezTo>
                  <a:lnTo>
                    <a:pt x="17736" y="2724"/>
                  </a:lnTo>
                  <a:cubicBezTo>
                    <a:pt x="17736" y="1204"/>
                    <a:pt x="16532" y="0"/>
                    <a:pt x="1501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1;p13">
              <a:extLst>
                <a:ext uri="{FF2B5EF4-FFF2-40B4-BE49-F238E27FC236}">
                  <a16:creationId xmlns:a16="http://schemas.microsoft.com/office/drawing/2014/main" id="{F28566EB-F7B8-5080-1BC1-CB61086FDFAF}"/>
                </a:ext>
              </a:extLst>
            </p:cNvPr>
            <p:cNvSpPr/>
            <p:nvPr/>
          </p:nvSpPr>
          <p:spPr>
            <a:xfrm>
              <a:off x="3568125" y="2419250"/>
              <a:ext cx="64150" cy="25375"/>
            </a:xfrm>
            <a:custGeom>
              <a:avLst/>
              <a:gdLst/>
              <a:ahLst/>
              <a:cxnLst/>
              <a:rect l="l" t="t" r="r" b="b"/>
              <a:pathLst>
                <a:path w="2566" h="1015" extrusionOk="0">
                  <a:moveTo>
                    <a:pt x="507" y="1"/>
                  </a:moveTo>
                  <a:cubicBezTo>
                    <a:pt x="222" y="1"/>
                    <a:pt x="0" y="222"/>
                    <a:pt x="0" y="507"/>
                  </a:cubicBezTo>
                  <a:cubicBezTo>
                    <a:pt x="0" y="792"/>
                    <a:pt x="222" y="1014"/>
                    <a:pt x="507" y="1014"/>
                  </a:cubicBezTo>
                  <a:lnTo>
                    <a:pt x="2059" y="1014"/>
                  </a:lnTo>
                  <a:cubicBezTo>
                    <a:pt x="2344" y="1014"/>
                    <a:pt x="2565" y="792"/>
                    <a:pt x="2565" y="507"/>
                  </a:cubicBezTo>
                  <a:cubicBezTo>
                    <a:pt x="2565" y="222"/>
                    <a:pt x="2344" y="1"/>
                    <a:pt x="2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2;p13">
              <a:extLst>
                <a:ext uri="{FF2B5EF4-FFF2-40B4-BE49-F238E27FC236}">
                  <a16:creationId xmlns:a16="http://schemas.microsoft.com/office/drawing/2014/main" id="{A40BCEA3-C48B-D46A-64A1-D91087D61083}"/>
                </a:ext>
              </a:extLst>
            </p:cNvPr>
            <p:cNvSpPr/>
            <p:nvPr/>
          </p:nvSpPr>
          <p:spPr>
            <a:xfrm>
              <a:off x="3671050" y="2419250"/>
              <a:ext cx="45925" cy="25375"/>
            </a:xfrm>
            <a:custGeom>
              <a:avLst/>
              <a:gdLst/>
              <a:ahLst/>
              <a:cxnLst/>
              <a:rect l="l" t="t" r="r" b="b"/>
              <a:pathLst>
                <a:path w="1837" h="1015" extrusionOk="0">
                  <a:moveTo>
                    <a:pt x="475" y="1"/>
                  </a:moveTo>
                  <a:cubicBezTo>
                    <a:pt x="222" y="1"/>
                    <a:pt x="0" y="222"/>
                    <a:pt x="0" y="507"/>
                  </a:cubicBezTo>
                  <a:cubicBezTo>
                    <a:pt x="0" y="792"/>
                    <a:pt x="222" y="1014"/>
                    <a:pt x="475" y="1014"/>
                  </a:cubicBezTo>
                  <a:lnTo>
                    <a:pt x="1362" y="1014"/>
                  </a:lnTo>
                  <a:cubicBezTo>
                    <a:pt x="1615" y="1014"/>
                    <a:pt x="1837" y="792"/>
                    <a:pt x="1837" y="507"/>
                  </a:cubicBezTo>
                  <a:cubicBezTo>
                    <a:pt x="1837" y="222"/>
                    <a:pt x="1615" y="1"/>
                    <a:pt x="1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3;p13">
              <a:extLst>
                <a:ext uri="{FF2B5EF4-FFF2-40B4-BE49-F238E27FC236}">
                  <a16:creationId xmlns:a16="http://schemas.microsoft.com/office/drawing/2014/main" id="{D77FD3B9-0994-4690-C963-ECBA1A9D724A}"/>
                </a:ext>
              </a:extLst>
            </p:cNvPr>
            <p:cNvSpPr/>
            <p:nvPr/>
          </p:nvSpPr>
          <p:spPr>
            <a:xfrm>
              <a:off x="3663125" y="2476250"/>
              <a:ext cx="119575" cy="25375"/>
            </a:xfrm>
            <a:custGeom>
              <a:avLst/>
              <a:gdLst/>
              <a:ahLst/>
              <a:cxnLst/>
              <a:rect l="l" t="t" r="r" b="b"/>
              <a:pathLst>
                <a:path w="4783" h="1015" extrusionOk="0">
                  <a:moveTo>
                    <a:pt x="507" y="1"/>
                  </a:moveTo>
                  <a:cubicBezTo>
                    <a:pt x="222" y="1"/>
                    <a:pt x="0" y="223"/>
                    <a:pt x="0" y="508"/>
                  </a:cubicBezTo>
                  <a:cubicBezTo>
                    <a:pt x="0" y="761"/>
                    <a:pt x="222" y="1014"/>
                    <a:pt x="507" y="1014"/>
                  </a:cubicBezTo>
                  <a:lnTo>
                    <a:pt x="4276" y="1014"/>
                  </a:lnTo>
                  <a:cubicBezTo>
                    <a:pt x="4561" y="1014"/>
                    <a:pt x="4782" y="793"/>
                    <a:pt x="4782" y="508"/>
                  </a:cubicBezTo>
                  <a:cubicBezTo>
                    <a:pt x="4782" y="223"/>
                    <a:pt x="4561" y="1"/>
                    <a:pt x="4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4;p13">
              <a:extLst>
                <a:ext uri="{FF2B5EF4-FFF2-40B4-BE49-F238E27FC236}">
                  <a16:creationId xmlns:a16="http://schemas.microsoft.com/office/drawing/2014/main" id="{2FC3FB2F-5181-7F94-7FDC-73B7993F20FB}"/>
                </a:ext>
              </a:extLst>
            </p:cNvPr>
            <p:cNvSpPr/>
            <p:nvPr/>
          </p:nvSpPr>
          <p:spPr>
            <a:xfrm>
              <a:off x="3815925" y="2476250"/>
              <a:ext cx="52275" cy="25375"/>
            </a:xfrm>
            <a:custGeom>
              <a:avLst/>
              <a:gdLst/>
              <a:ahLst/>
              <a:cxnLst/>
              <a:rect l="l" t="t" r="r" b="b"/>
              <a:pathLst>
                <a:path w="2091" h="1015" extrusionOk="0">
                  <a:moveTo>
                    <a:pt x="476" y="1"/>
                  </a:moveTo>
                  <a:cubicBezTo>
                    <a:pt x="222" y="1"/>
                    <a:pt x="1" y="223"/>
                    <a:pt x="1" y="508"/>
                  </a:cubicBezTo>
                  <a:cubicBezTo>
                    <a:pt x="1" y="761"/>
                    <a:pt x="222" y="1014"/>
                    <a:pt x="476" y="1014"/>
                  </a:cubicBezTo>
                  <a:lnTo>
                    <a:pt x="1584" y="1014"/>
                  </a:lnTo>
                  <a:cubicBezTo>
                    <a:pt x="1869" y="1014"/>
                    <a:pt x="2091" y="793"/>
                    <a:pt x="2091" y="508"/>
                  </a:cubicBezTo>
                  <a:cubicBezTo>
                    <a:pt x="2091" y="223"/>
                    <a:pt x="1869"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5;p13">
              <a:extLst>
                <a:ext uri="{FF2B5EF4-FFF2-40B4-BE49-F238E27FC236}">
                  <a16:creationId xmlns:a16="http://schemas.microsoft.com/office/drawing/2014/main" id="{FB31EE45-8C0A-B8B6-3331-603D317D6634}"/>
                </a:ext>
              </a:extLst>
            </p:cNvPr>
            <p:cNvSpPr/>
            <p:nvPr/>
          </p:nvSpPr>
          <p:spPr>
            <a:xfrm>
              <a:off x="5309925" y="2437475"/>
              <a:ext cx="1383150" cy="1963475"/>
            </a:xfrm>
            <a:custGeom>
              <a:avLst/>
              <a:gdLst/>
              <a:ahLst/>
              <a:cxnLst/>
              <a:rect l="l" t="t" r="r" b="b"/>
              <a:pathLst>
                <a:path w="55326" h="78539" extrusionOk="0">
                  <a:moveTo>
                    <a:pt x="4339" y="0"/>
                  </a:moveTo>
                  <a:cubicBezTo>
                    <a:pt x="1964" y="0"/>
                    <a:pt x="0" y="1932"/>
                    <a:pt x="0" y="4339"/>
                  </a:cubicBezTo>
                  <a:lnTo>
                    <a:pt x="0" y="74169"/>
                  </a:lnTo>
                  <a:cubicBezTo>
                    <a:pt x="0" y="76576"/>
                    <a:pt x="1964" y="78539"/>
                    <a:pt x="4339" y="78539"/>
                  </a:cubicBezTo>
                  <a:lnTo>
                    <a:pt x="50987" y="78539"/>
                  </a:lnTo>
                  <a:cubicBezTo>
                    <a:pt x="53394" y="78539"/>
                    <a:pt x="55326" y="76576"/>
                    <a:pt x="55326" y="74169"/>
                  </a:cubicBezTo>
                  <a:lnTo>
                    <a:pt x="55326" y="4339"/>
                  </a:lnTo>
                  <a:cubicBezTo>
                    <a:pt x="55326" y="1932"/>
                    <a:pt x="53394" y="0"/>
                    <a:pt x="5098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6;p13">
              <a:extLst>
                <a:ext uri="{FF2B5EF4-FFF2-40B4-BE49-F238E27FC236}">
                  <a16:creationId xmlns:a16="http://schemas.microsoft.com/office/drawing/2014/main" id="{3138E1CA-CF9B-29F9-A6B8-34416133E2B3}"/>
                </a:ext>
              </a:extLst>
            </p:cNvPr>
            <p:cNvSpPr/>
            <p:nvPr/>
          </p:nvSpPr>
          <p:spPr>
            <a:xfrm>
              <a:off x="5408875" y="2618775"/>
              <a:ext cx="1170200" cy="1618300"/>
            </a:xfrm>
            <a:custGeom>
              <a:avLst/>
              <a:gdLst/>
              <a:ahLst/>
              <a:cxnLst/>
              <a:rect l="l" t="t" r="r" b="b"/>
              <a:pathLst>
                <a:path w="46808" h="64732" extrusionOk="0">
                  <a:moveTo>
                    <a:pt x="1" y="0"/>
                  </a:moveTo>
                  <a:lnTo>
                    <a:pt x="1" y="64732"/>
                  </a:lnTo>
                  <a:lnTo>
                    <a:pt x="46808" y="64732"/>
                  </a:lnTo>
                  <a:lnTo>
                    <a:pt x="468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7;p13">
              <a:extLst>
                <a:ext uri="{FF2B5EF4-FFF2-40B4-BE49-F238E27FC236}">
                  <a16:creationId xmlns:a16="http://schemas.microsoft.com/office/drawing/2014/main" id="{71A83D12-785D-87B1-8DAF-45AE06BF50E0}"/>
                </a:ext>
              </a:extLst>
            </p:cNvPr>
            <p:cNvSpPr/>
            <p:nvPr/>
          </p:nvSpPr>
          <p:spPr>
            <a:xfrm>
              <a:off x="5484100" y="2655975"/>
              <a:ext cx="1052225" cy="1524900"/>
            </a:xfrm>
            <a:custGeom>
              <a:avLst/>
              <a:gdLst/>
              <a:ahLst/>
              <a:cxnLst/>
              <a:rect l="l" t="t" r="r" b="b"/>
              <a:pathLst>
                <a:path w="42089" h="60996" extrusionOk="0">
                  <a:moveTo>
                    <a:pt x="41708" y="317"/>
                  </a:moveTo>
                  <a:lnTo>
                    <a:pt x="41708" y="60647"/>
                  </a:lnTo>
                  <a:lnTo>
                    <a:pt x="349" y="60647"/>
                  </a:lnTo>
                  <a:lnTo>
                    <a:pt x="349" y="317"/>
                  </a:lnTo>
                  <a:close/>
                  <a:moveTo>
                    <a:pt x="0" y="1"/>
                  </a:moveTo>
                  <a:lnTo>
                    <a:pt x="0" y="60995"/>
                  </a:lnTo>
                  <a:lnTo>
                    <a:pt x="42088" y="60995"/>
                  </a:lnTo>
                  <a:lnTo>
                    <a:pt x="4208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8;p13">
              <a:extLst>
                <a:ext uri="{FF2B5EF4-FFF2-40B4-BE49-F238E27FC236}">
                  <a16:creationId xmlns:a16="http://schemas.microsoft.com/office/drawing/2014/main" id="{58FDAAEA-88B8-97F9-4569-FF72C06A6CDB}"/>
                </a:ext>
              </a:extLst>
            </p:cNvPr>
            <p:cNvSpPr/>
            <p:nvPr/>
          </p:nvSpPr>
          <p:spPr>
            <a:xfrm>
              <a:off x="5488050" y="3919575"/>
              <a:ext cx="1043525" cy="8725"/>
            </a:xfrm>
            <a:custGeom>
              <a:avLst/>
              <a:gdLst/>
              <a:ahLst/>
              <a:cxnLst/>
              <a:rect l="l" t="t" r="r" b="b"/>
              <a:pathLst>
                <a:path w="41741" h="349" extrusionOk="0">
                  <a:moveTo>
                    <a:pt x="1" y="0"/>
                  </a:moveTo>
                  <a:lnTo>
                    <a:pt x="1" y="349"/>
                  </a:lnTo>
                  <a:lnTo>
                    <a:pt x="41740" y="349"/>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9;p13">
              <a:extLst>
                <a:ext uri="{FF2B5EF4-FFF2-40B4-BE49-F238E27FC236}">
                  <a16:creationId xmlns:a16="http://schemas.microsoft.com/office/drawing/2014/main" id="{00954254-B133-D3FD-0A43-2BD2365198F9}"/>
                </a:ext>
              </a:extLst>
            </p:cNvPr>
            <p:cNvSpPr/>
            <p:nvPr/>
          </p:nvSpPr>
          <p:spPr>
            <a:xfrm>
              <a:off x="5488050" y="3667000"/>
              <a:ext cx="1043525" cy="7950"/>
            </a:xfrm>
            <a:custGeom>
              <a:avLst/>
              <a:gdLst/>
              <a:ahLst/>
              <a:cxnLst/>
              <a:rect l="l" t="t" r="r" b="b"/>
              <a:pathLst>
                <a:path w="41741" h="318" extrusionOk="0">
                  <a:moveTo>
                    <a:pt x="1" y="1"/>
                  </a:moveTo>
                  <a:lnTo>
                    <a:pt x="1" y="318"/>
                  </a:lnTo>
                  <a:lnTo>
                    <a:pt x="41740" y="318"/>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p13">
              <a:extLst>
                <a:ext uri="{FF2B5EF4-FFF2-40B4-BE49-F238E27FC236}">
                  <a16:creationId xmlns:a16="http://schemas.microsoft.com/office/drawing/2014/main" id="{366BF513-7F0F-1F6A-68A1-86D6EC63013F}"/>
                </a:ext>
              </a:extLst>
            </p:cNvPr>
            <p:cNvSpPr/>
            <p:nvPr/>
          </p:nvSpPr>
          <p:spPr>
            <a:xfrm>
              <a:off x="5488050" y="3413650"/>
              <a:ext cx="1043525" cy="8750"/>
            </a:xfrm>
            <a:custGeom>
              <a:avLst/>
              <a:gdLst/>
              <a:ahLst/>
              <a:cxnLst/>
              <a:rect l="l" t="t" r="r" b="b"/>
              <a:pathLst>
                <a:path w="41741" h="350"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1;p13">
              <a:extLst>
                <a:ext uri="{FF2B5EF4-FFF2-40B4-BE49-F238E27FC236}">
                  <a16:creationId xmlns:a16="http://schemas.microsoft.com/office/drawing/2014/main" id="{67119AFD-AA3B-FE51-8536-6B12F06B6C4E}"/>
                </a:ext>
              </a:extLst>
            </p:cNvPr>
            <p:cNvSpPr/>
            <p:nvPr/>
          </p:nvSpPr>
          <p:spPr>
            <a:xfrm>
              <a:off x="5488050" y="3161100"/>
              <a:ext cx="1043525" cy="8725"/>
            </a:xfrm>
            <a:custGeom>
              <a:avLst/>
              <a:gdLst/>
              <a:ahLst/>
              <a:cxnLst/>
              <a:rect l="l" t="t" r="r" b="b"/>
              <a:pathLst>
                <a:path w="41741" h="349"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2;p13">
              <a:extLst>
                <a:ext uri="{FF2B5EF4-FFF2-40B4-BE49-F238E27FC236}">
                  <a16:creationId xmlns:a16="http://schemas.microsoft.com/office/drawing/2014/main" id="{31DE2BCF-EB97-32DA-4918-E44A8780BDEE}"/>
                </a:ext>
              </a:extLst>
            </p:cNvPr>
            <p:cNvSpPr/>
            <p:nvPr/>
          </p:nvSpPr>
          <p:spPr>
            <a:xfrm>
              <a:off x="5488050" y="2908550"/>
              <a:ext cx="1043525" cy="7925"/>
            </a:xfrm>
            <a:custGeom>
              <a:avLst/>
              <a:gdLst/>
              <a:ahLst/>
              <a:cxnLst/>
              <a:rect l="l" t="t" r="r" b="b"/>
              <a:pathLst>
                <a:path w="41741" h="317" extrusionOk="0">
                  <a:moveTo>
                    <a:pt x="1" y="0"/>
                  </a:moveTo>
                  <a:lnTo>
                    <a:pt x="1" y="317"/>
                  </a:lnTo>
                  <a:lnTo>
                    <a:pt x="41740" y="317"/>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3;p13">
              <a:extLst>
                <a:ext uri="{FF2B5EF4-FFF2-40B4-BE49-F238E27FC236}">
                  <a16:creationId xmlns:a16="http://schemas.microsoft.com/office/drawing/2014/main" id="{4FBE1BE1-F13F-AD19-3D7D-974CEAA5F305}"/>
                </a:ext>
              </a:extLst>
            </p:cNvPr>
            <p:cNvSpPr/>
            <p:nvPr/>
          </p:nvSpPr>
          <p:spPr>
            <a:xfrm>
              <a:off x="635340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4;p13">
              <a:extLst>
                <a:ext uri="{FF2B5EF4-FFF2-40B4-BE49-F238E27FC236}">
                  <a16:creationId xmlns:a16="http://schemas.microsoft.com/office/drawing/2014/main" id="{729ABE5E-7143-16DD-06DE-A086A9A51CAE}"/>
                </a:ext>
              </a:extLst>
            </p:cNvPr>
            <p:cNvSpPr/>
            <p:nvPr/>
          </p:nvSpPr>
          <p:spPr>
            <a:xfrm>
              <a:off x="617922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5;p13">
              <a:extLst>
                <a:ext uri="{FF2B5EF4-FFF2-40B4-BE49-F238E27FC236}">
                  <a16:creationId xmlns:a16="http://schemas.microsoft.com/office/drawing/2014/main" id="{D343A0CB-3C23-BE8F-E439-070B04414852}"/>
                </a:ext>
              </a:extLst>
            </p:cNvPr>
            <p:cNvSpPr/>
            <p:nvPr/>
          </p:nvSpPr>
          <p:spPr>
            <a:xfrm>
              <a:off x="6005850" y="2659950"/>
              <a:ext cx="8725" cy="1516950"/>
            </a:xfrm>
            <a:custGeom>
              <a:avLst/>
              <a:gdLst/>
              <a:ahLst/>
              <a:cxnLst/>
              <a:rect l="l" t="t" r="r" b="b"/>
              <a:pathLst>
                <a:path w="349" h="60678" extrusionOk="0">
                  <a:moveTo>
                    <a:pt x="0" y="0"/>
                  </a:moveTo>
                  <a:lnTo>
                    <a:pt x="0"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p13">
              <a:extLst>
                <a:ext uri="{FF2B5EF4-FFF2-40B4-BE49-F238E27FC236}">
                  <a16:creationId xmlns:a16="http://schemas.microsoft.com/office/drawing/2014/main" id="{29FD8498-6564-3823-A99D-30ED8F4F5800}"/>
                </a:ext>
              </a:extLst>
            </p:cNvPr>
            <p:cNvSpPr/>
            <p:nvPr/>
          </p:nvSpPr>
          <p:spPr>
            <a:xfrm>
              <a:off x="583165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p13">
              <a:extLst>
                <a:ext uri="{FF2B5EF4-FFF2-40B4-BE49-F238E27FC236}">
                  <a16:creationId xmlns:a16="http://schemas.microsoft.com/office/drawing/2014/main" id="{BE290240-7041-9349-2C8C-81FD5DA2A5A9}"/>
                </a:ext>
              </a:extLst>
            </p:cNvPr>
            <p:cNvSpPr/>
            <p:nvPr/>
          </p:nvSpPr>
          <p:spPr>
            <a:xfrm>
              <a:off x="565747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8;p13">
              <a:extLst>
                <a:ext uri="{FF2B5EF4-FFF2-40B4-BE49-F238E27FC236}">
                  <a16:creationId xmlns:a16="http://schemas.microsoft.com/office/drawing/2014/main" id="{8430D0C0-33AD-6D8C-841C-3363ABA48312}"/>
                </a:ext>
              </a:extLst>
            </p:cNvPr>
            <p:cNvSpPr/>
            <p:nvPr/>
          </p:nvSpPr>
          <p:spPr>
            <a:xfrm>
              <a:off x="5665400" y="3611600"/>
              <a:ext cx="104525" cy="212200"/>
            </a:xfrm>
            <a:custGeom>
              <a:avLst/>
              <a:gdLst/>
              <a:ahLst/>
              <a:cxnLst/>
              <a:rect l="l" t="t" r="r" b="b"/>
              <a:pathLst>
                <a:path w="4181" h="8488" extrusionOk="0">
                  <a:moveTo>
                    <a:pt x="0" y="0"/>
                  </a:moveTo>
                  <a:lnTo>
                    <a:pt x="0" y="8487"/>
                  </a:lnTo>
                  <a:lnTo>
                    <a:pt x="4181" y="8487"/>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9;p13">
              <a:extLst>
                <a:ext uri="{FF2B5EF4-FFF2-40B4-BE49-F238E27FC236}">
                  <a16:creationId xmlns:a16="http://schemas.microsoft.com/office/drawing/2014/main" id="{AB602A64-1F0E-307B-B020-8A1EF9709D98}"/>
                </a:ext>
              </a:extLst>
            </p:cNvPr>
            <p:cNvSpPr/>
            <p:nvPr/>
          </p:nvSpPr>
          <p:spPr>
            <a:xfrm>
              <a:off x="5814250" y="3442950"/>
              <a:ext cx="104525" cy="380850"/>
            </a:xfrm>
            <a:custGeom>
              <a:avLst/>
              <a:gdLst/>
              <a:ahLst/>
              <a:cxnLst/>
              <a:rect l="l" t="t" r="r" b="b"/>
              <a:pathLst>
                <a:path w="4181" h="15234" extrusionOk="0">
                  <a:moveTo>
                    <a:pt x="0" y="1"/>
                  </a:moveTo>
                  <a:lnTo>
                    <a:pt x="0" y="15233"/>
                  </a:lnTo>
                  <a:lnTo>
                    <a:pt x="4181" y="15233"/>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0;p13">
              <a:extLst>
                <a:ext uri="{FF2B5EF4-FFF2-40B4-BE49-F238E27FC236}">
                  <a16:creationId xmlns:a16="http://schemas.microsoft.com/office/drawing/2014/main" id="{78A0D9FE-DC6B-75B8-4795-7D13A72FEDB2}"/>
                </a:ext>
              </a:extLst>
            </p:cNvPr>
            <p:cNvSpPr/>
            <p:nvPr/>
          </p:nvSpPr>
          <p:spPr>
            <a:xfrm>
              <a:off x="5962300" y="3735900"/>
              <a:ext cx="104525" cy="87900"/>
            </a:xfrm>
            <a:custGeom>
              <a:avLst/>
              <a:gdLst/>
              <a:ahLst/>
              <a:cxnLst/>
              <a:rect l="l" t="t" r="r" b="b"/>
              <a:pathLst>
                <a:path w="4181" h="3516" extrusionOk="0">
                  <a:moveTo>
                    <a:pt x="0" y="0"/>
                  </a:moveTo>
                  <a:lnTo>
                    <a:pt x="0" y="3515"/>
                  </a:lnTo>
                  <a:lnTo>
                    <a:pt x="4181" y="3515"/>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1;p13">
              <a:extLst>
                <a:ext uri="{FF2B5EF4-FFF2-40B4-BE49-F238E27FC236}">
                  <a16:creationId xmlns:a16="http://schemas.microsoft.com/office/drawing/2014/main" id="{3F381A5F-1F46-E95A-3602-06B9D7417AAA}"/>
                </a:ext>
              </a:extLst>
            </p:cNvPr>
            <p:cNvSpPr/>
            <p:nvPr/>
          </p:nvSpPr>
          <p:spPr>
            <a:xfrm>
              <a:off x="6110350" y="3544300"/>
              <a:ext cx="104525" cy="279500"/>
            </a:xfrm>
            <a:custGeom>
              <a:avLst/>
              <a:gdLst/>
              <a:ahLst/>
              <a:cxnLst/>
              <a:rect l="l" t="t" r="r" b="b"/>
              <a:pathLst>
                <a:path w="4181" h="11180" extrusionOk="0">
                  <a:moveTo>
                    <a:pt x="0" y="0"/>
                  </a:moveTo>
                  <a:lnTo>
                    <a:pt x="0" y="11179"/>
                  </a:lnTo>
                  <a:lnTo>
                    <a:pt x="4181" y="11179"/>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2;p13">
              <a:extLst>
                <a:ext uri="{FF2B5EF4-FFF2-40B4-BE49-F238E27FC236}">
                  <a16:creationId xmlns:a16="http://schemas.microsoft.com/office/drawing/2014/main" id="{59543930-EC18-9C72-BF03-405B12EA7C5F}"/>
                </a:ext>
              </a:extLst>
            </p:cNvPr>
            <p:cNvSpPr/>
            <p:nvPr/>
          </p:nvSpPr>
          <p:spPr>
            <a:xfrm>
              <a:off x="6259200" y="3648800"/>
              <a:ext cx="104525" cy="175000"/>
            </a:xfrm>
            <a:custGeom>
              <a:avLst/>
              <a:gdLst/>
              <a:ahLst/>
              <a:cxnLst/>
              <a:rect l="l" t="t" r="r" b="b"/>
              <a:pathLst>
                <a:path w="4181" h="7000" extrusionOk="0">
                  <a:moveTo>
                    <a:pt x="0" y="1"/>
                  </a:moveTo>
                  <a:lnTo>
                    <a:pt x="0" y="6999"/>
                  </a:lnTo>
                  <a:lnTo>
                    <a:pt x="4181" y="6999"/>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3;p13">
              <a:extLst>
                <a:ext uri="{FF2B5EF4-FFF2-40B4-BE49-F238E27FC236}">
                  <a16:creationId xmlns:a16="http://schemas.microsoft.com/office/drawing/2014/main" id="{223C4808-26F8-96E0-1547-8890A98D89FB}"/>
                </a:ext>
              </a:extLst>
            </p:cNvPr>
            <p:cNvSpPr/>
            <p:nvPr/>
          </p:nvSpPr>
          <p:spPr>
            <a:xfrm>
              <a:off x="6089775" y="3891850"/>
              <a:ext cx="138575" cy="24575"/>
            </a:xfrm>
            <a:custGeom>
              <a:avLst/>
              <a:gdLst/>
              <a:ahLst/>
              <a:cxnLst/>
              <a:rect l="l" t="t" r="r" b="b"/>
              <a:pathLst>
                <a:path w="5543" h="983" extrusionOk="0">
                  <a:moveTo>
                    <a:pt x="507" y="1"/>
                  </a:moveTo>
                  <a:cubicBezTo>
                    <a:pt x="222" y="1"/>
                    <a:pt x="0" y="223"/>
                    <a:pt x="0" y="508"/>
                  </a:cubicBezTo>
                  <a:cubicBezTo>
                    <a:pt x="0" y="761"/>
                    <a:pt x="222" y="983"/>
                    <a:pt x="507" y="983"/>
                  </a:cubicBezTo>
                  <a:lnTo>
                    <a:pt x="5035" y="983"/>
                  </a:lnTo>
                  <a:cubicBezTo>
                    <a:pt x="5289" y="983"/>
                    <a:pt x="5542" y="761"/>
                    <a:pt x="5542" y="508"/>
                  </a:cubicBezTo>
                  <a:cubicBezTo>
                    <a:pt x="5542" y="223"/>
                    <a:pt x="5289" y="1"/>
                    <a:pt x="503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4;p13">
              <a:extLst>
                <a:ext uri="{FF2B5EF4-FFF2-40B4-BE49-F238E27FC236}">
                  <a16:creationId xmlns:a16="http://schemas.microsoft.com/office/drawing/2014/main" id="{D2036BEA-B7F6-FADC-B2D6-D2C3E8368E06}"/>
                </a:ext>
              </a:extLst>
            </p:cNvPr>
            <p:cNvSpPr/>
            <p:nvPr/>
          </p:nvSpPr>
          <p:spPr>
            <a:xfrm>
              <a:off x="6324125" y="3891850"/>
              <a:ext cx="53050" cy="24575"/>
            </a:xfrm>
            <a:custGeom>
              <a:avLst/>
              <a:gdLst/>
              <a:ahLst/>
              <a:cxnLst/>
              <a:rect l="l" t="t" r="r" b="b"/>
              <a:pathLst>
                <a:path w="2122" h="983" extrusionOk="0">
                  <a:moveTo>
                    <a:pt x="507" y="1"/>
                  </a:moveTo>
                  <a:cubicBezTo>
                    <a:pt x="222" y="1"/>
                    <a:pt x="0" y="223"/>
                    <a:pt x="0" y="508"/>
                  </a:cubicBezTo>
                  <a:cubicBezTo>
                    <a:pt x="0" y="761"/>
                    <a:pt x="222" y="983"/>
                    <a:pt x="507" y="983"/>
                  </a:cubicBezTo>
                  <a:lnTo>
                    <a:pt x="1615" y="983"/>
                  </a:lnTo>
                  <a:cubicBezTo>
                    <a:pt x="1900" y="983"/>
                    <a:pt x="2122" y="761"/>
                    <a:pt x="2122" y="508"/>
                  </a:cubicBezTo>
                  <a:cubicBezTo>
                    <a:pt x="2122" y="223"/>
                    <a:pt x="1900" y="1"/>
                    <a:pt x="16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5;p13">
              <a:extLst>
                <a:ext uri="{FF2B5EF4-FFF2-40B4-BE49-F238E27FC236}">
                  <a16:creationId xmlns:a16="http://schemas.microsoft.com/office/drawing/2014/main" id="{18761CC2-FC2D-1602-E4CD-F00C9C937958}"/>
                </a:ext>
              </a:extLst>
            </p:cNvPr>
            <p:cNvSpPr/>
            <p:nvPr/>
          </p:nvSpPr>
          <p:spPr>
            <a:xfrm>
              <a:off x="6146775" y="3936200"/>
              <a:ext cx="60200" cy="25350"/>
            </a:xfrm>
            <a:custGeom>
              <a:avLst/>
              <a:gdLst/>
              <a:ahLst/>
              <a:cxnLst/>
              <a:rect l="l" t="t" r="r" b="b"/>
              <a:pathLst>
                <a:path w="2408" h="1014" extrusionOk="0">
                  <a:moveTo>
                    <a:pt x="475" y="0"/>
                  </a:moveTo>
                  <a:cubicBezTo>
                    <a:pt x="222" y="0"/>
                    <a:pt x="0" y="222"/>
                    <a:pt x="0" y="507"/>
                  </a:cubicBezTo>
                  <a:cubicBezTo>
                    <a:pt x="0" y="792"/>
                    <a:pt x="222" y="1014"/>
                    <a:pt x="475" y="1014"/>
                  </a:cubicBezTo>
                  <a:lnTo>
                    <a:pt x="1900" y="1014"/>
                  </a:lnTo>
                  <a:cubicBezTo>
                    <a:pt x="2185" y="1014"/>
                    <a:pt x="2407" y="792"/>
                    <a:pt x="2407" y="507"/>
                  </a:cubicBezTo>
                  <a:cubicBezTo>
                    <a:pt x="2407" y="222"/>
                    <a:pt x="2185" y="0"/>
                    <a:pt x="190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6;p13">
              <a:extLst>
                <a:ext uri="{FF2B5EF4-FFF2-40B4-BE49-F238E27FC236}">
                  <a16:creationId xmlns:a16="http://schemas.microsoft.com/office/drawing/2014/main" id="{9E3C6C85-710D-0086-336B-FADE8E83FA1F}"/>
                </a:ext>
              </a:extLst>
            </p:cNvPr>
            <p:cNvSpPr/>
            <p:nvPr/>
          </p:nvSpPr>
          <p:spPr>
            <a:xfrm>
              <a:off x="6243350" y="3936200"/>
              <a:ext cx="106125" cy="25350"/>
            </a:xfrm>
            <a:custGeom>
              <a:avLst/>
              <a:gdLst/>
              <a:ahLst/>
              <a:cxnLst/>
              <a:rect l="l" t="t" r="r" b="b"/>
              <a:pathLst>
                <a:path w="4245" h="1014" extrusionOk="0">
                  <a:moveTo>
                    <a:pt x="508" y="0"/>
                  </a:moveTo>
                  <a:cubicBezTo>
                    <a:pt x="223" y="0"/>
                    <a:pt x="1" y="222"/>
                    <a:pt x="1" y="507"/>
                  </a:cubicBezTo>
                  <a:cubicBezTo>
                    <a:pt x="1" y="792"/>
                    <a:pt x="223" y="1014"/>
                    <a:pt x="508" y="1014"/>
                  </a:cubicBezTo>
                  <a:lnTo>
                    <a:pt x="3738" y="1014"/>
                  </a:lnTo>
                  <a:cubicBezTo>
                    <a:pt x="3991" y="1014"/>
                    <a:pt x="4245" y="792"/>
                    <a:pt x="4245" y="507"/>
                  </a:cubicBezTo>
                  <a:cubicBezTo>
                    <a:pt x="4245" y="222"/>
                    <a:pt x="4023" y="0"/>
                    <a:pt x="37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7;p13">
              <a:extLst>
                <a:ext uri="{FF2B5EF4-FFF2-40B4-BE49-F238E27FC236}">
                  <a16:creationId xmlns:a16="http://schemas.microsoft.com/office/drawing/2014/main" id="{AFE3A73D-716D-BDAC-98E4-0E361492635C}"/>
                </a:ext>
              </a:extLst>
            </p:cNvPr>
            <p:cNvSpPr/>
            <p:nvPr/>
          </p:nvSpPr>
          <p:spPr>
            <a:xfrm>
              <a:off x="6271850" y="3225225"/>
              <a:ext cx="137800" cy="25375"/>
            </a:xfrm>
            <a:custGeom>
              <a:avLst/>
              <a:gdLst/>
              <a:ahLst/>
              <a:cxnLst/>
              <a:rect l="l" t="t" r="r" b="b"/>
              <a:pathLst>
                <a:path w="5512" h="1015" extrusionOk="0">
                  <a:moveTo>
                    <a:pt x="508" y="1"/>
                  </a:moveTo>
                  <a:cubicBezTo>
                    <a:pt x="223" y="1"/>
                    <a:pt x="1" y="254"/>
                    <a:pt x="1" y="507"/>
                  </a:cubicBezTo>
                  <a:cubicBezTo>
                    <a:pt x="1" y="792"/>
                    <a:pt x="223" y="1014"/>
                    <a:pt x="508" y="1014"/>
                  </a:cubicBezTo>
                  <a:lnTo>
                    <a:pt x="5005" y="1014"/>
                  </a:lnTo>
                  <a:cubicBezTo>
                    <a:pt x="5290" y="1014"/>
                    <a:pt x="5511" y="792"/>
                    <a:pt x="5511" y="507"/>
                  </a:cubicBezTo>
                  <a:cubicBezTo>
                    <a:pt x="5511" y="254"/>
                    <a:pt x="5290" y="1"/>
                    <a:pt x="500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8;p13">
              <a:extLst>
                <a:ext uri="{FF2B5EF4-FFF2-40B4-BE49-F238E27FC236}">
                  <a16:creationId xmlns:a16="http://schemas.microsoft.com/office/drawing/2014/main" id="{07C30FC2-F5E9-8F98-8317-439C74B03114}"/>
                </a:ext>
              </a:extLst>
            </p:cNvPr>
            <p:cNvSpPr/>
            <p:nvPr/>
          </p:nvSpPr>
          <p:spPr>
            <a:xfrm>
              <a:off x="6328075" y="3270350"/>
              <a:ext cx="60975" cy="25375"/>
            </a:xfrm>
            <a:custGeom>
              <a:avLst/>
              <a:gdLst/>
              <a:ahLst/>
              <a:cxnLst/>
              <a:rect l="l" t="t" r="r" b="b"/>
              <a:pathLst>
                <a:path w="2439" h="1015" extrusionOk="0">
                  <a:moveTo>
                    <a:pt x="507" y="1"/>
                  </a:moveTo>
                  <a:cubicBezTo>
                    <a:pt x="222" y="1"/>
                    <a:pt x="0" y="223"/>
                    <a:pt x="0" y="508"/>
                  </a:cubicBezTo>
                  <a:cubicBezTo>
                    <a:pt x="0" y="793"/>
                    <a:pt x="222" y="1014"/>
                    <a:pt x="507" y="1014"/>
                  </a:cubicBezTo>
                  <a:lnTo>
                    <a:pt x="1932" y="1014"/>
                  </a:lnTo>
                  <a:cubicBezTo>
                    <a:pt x="2186" y="1014"/>
                    <a:pt x="2439" y="793"/>
                    <a:pt x="2439" y="508"/>
                  </a:cubicBezTo>
                  <a:cubicBezTo>
                    <a:pt x="2439" y="223"/>
                    <a:pt x="2186" y="1"/>
                    <a:pt x="193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9;p13">
              <a:extLst>
                <a:ext uri="{FF2B5EF4-FFF2-40B4-BE49-F238E27FC236}">
                  <a16:creationId xmlns:a16="http://schemas.microsoft.com/office/drawing/2014/main" id="{EF306ACE-2CEC-907F-419D-1EAA535FB58F}"/>
                </a:ext>
              </a:extLst>
            </p:cNvPr>
            <p:cNvSpPr/>
            <p:nvPr/>
          </p:nvSpPr>
          <p:spPr>
            <a:xfrm>
              <a:off x="5649575" y="3891850"/>
              <a:ext cx="113225" cy="24575"/>
            </a:xfrm>
            <a:custGeom>
              <a:avLst/>
              <a:gdLst/>
              <a:ahLst/>
              <a:cxnLst/>
              <a:rect l="l" t="t" r="r" b="b"/>
              <a:pathLst>
                <a:path w="4529" h="983" extrusionOk="0">
                  <a:moveTo>
                    <a:pt x="507" y="1"/>
                  </a:moveTo>
                  <a:cubicBezTo>
                    <a:pt x="222" y="1"/>
                    <a:pt x="0" y="223"/>
                    <a:pt x="0" y="508"/>
                  </a:cubicBezTo>
                  <a:cubicBezTo>
                    <a:pt x="0" y="761"/>
                    <a:pt x="222" y="983"/>
                    <a:pt x="507" y="983"/>
                  </a:cubicBezTo>
                  <a:lnTo>
                    <a:pt x="4022" y="983"/>
                  </a:lnTo>
                  <a:cubicBezTo>
                    <a:pt x="4307" y="983"/>
                    <a:pt x="4529" y="761"/>
                    <a:pt x="4529" y="508"/>
                  </a:cubicBezTo>
                  <a:cubicBezTo>
                    <a:pt x="4529" y="223"/>
                    <a:pt x="4307" y="1"/>
                    <a:pt x="40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0;p13">
              <a:extLst>
                <a:ext uri="{FF2B5EF4-FFF2-40B4-BE49-F238E27FC236}">
                  <a16:creationId xmlns:a16="http://schemas.microsoft.com/office/drawing/2014/main" id="{BCCAD62E-0F68-3ACC-BC5C-EF7BF321A4AA}"/>
                </a:ext>
              </a:extLst>
            </p:cNvPr>
            <p:cNvSpPr/>
            <p:nvPr/>
          </p:nvSpPr>
          <p:spPr>
            <a:xfrm>
              <a:off x="5794450" y="3891850"/>
              <a:ext cx="58625" cy="24575"/>
            </a:xfrm>
            <a:custGeom>
              <a:avLst/>
              <a:gdLst/>
              <a:ahLst/>
              <a:cxnLst/>
              <a:rect l="l" t="t" r="r" b="b"/>
              <a:pathLst>
                <a:path w="2345" h="983" extrusionOk="0">
                  <a:moveTo>
                    <a:pt x="507" y="1"/>
                  </a:moveTo>
                  <a:cubicBezTo>
                    <a:pt x="222" y="1"/>
                    <a:pt x="1" y="223"/>
                    <a:pt x="1" y="508"/>
                  </a:cubicBezTo>
                  <a:cubicBezTo>
                    <a:pt x="1" y="761"/>
                    <a:pt x="222" y="983"/>
                    <a:pt x="507" y="983"/>
                  </a:cubicBezTo>
                  <a:lnTo>
                    <a:pt x="1837" y="983"/>
                  </a:lnTo>
                  <a:cubicBezTo>
                    <a:pt x="2122" y="983"/>
                    <a:pt x="2344" y="761"/>
                    <a:pt x="2344" y="508"/>
                  </a:cubicBezTo>
                  <a:cubicBezTo>
                    <a:pt x="2344" y="223"/>
                    <a:pt x="2122" y="1"/>
                    <a:pt x="183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1;p13">
              <a:extLst>
                <a:ext uri="{FF2B5EF4-FFF2-40B4-BE49-F238E27FC236}">
                  <a16:creationId xmlns:a16="http://schemas.microsoft.com/office/drawing/2014/main" id="{1FA75046-819C-DB2A-440D-ECE4D314824E}"/>
                </a:ext>
              </a:extLst>
            </p:cNvPr>
            <p:cNvSpPr/>
            <p:nvPr/>
          </p:nvSpPr>
          <p:spPr>
            <a:xfrm>
              <a:off x="5746150" y="3936200"/>
              <a:ext cx="121950" cy="25350"/>
            </a:xfrm>
            <a:custGeom>
              <a:avLst/>
              <a:gdLst/>
              <a:ahLst/>
              <a:cxnLst/>
              <a:rect l="l" t="t" r="r" b="b"/>
              <a:pathLst>
                <a:path w="4878" h="1014" extrusionOk="0">
                  <a:moveTo>
                    <a:pt x="476" y="0"/>
                  </a:moveTo>
                  <a:cubicBezTo>
                    <a:pt x="222" y="0"/>
                    <a:pt x="1" y="222"/>
                    <a:pt x="1" y="507"/>
                  </a:cubicBezTo>
                  <a:cubicBezTo>
                    <a:pt x="1" y="792"/>
                    <a:pt x="222" y="1014"/>
                    <a:pt x="476" y="1014"/>
                  </a:cubicBezTo>
                  <a:lnTo>
                    <a:pt x="4403" y="1014"/>
                  </a:lnTo>
                  <a:cubicBezTo>
                    <a:pt x="4656" y="1014"/>
                    <a:pt x="4878" y="792"/>
                    <a:pt x="4878" y="507"/>
                  </a:cubicBezTo>
                  <a:cubicBezTo>
                    <a:pt x="4878" y="222"/>
                    <a:pt x="4656" y="0"/>
                    <a:pt x="440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2;p13">
              <a:extLst>
                <a:ext uri="{FF2B5EF4-FFF2-40B4-BE49-F238E27FC236}">
                  <a16:creationId xmlns:a16="http://schemas.microsoft.com/office/drawing/2014/main" id="{49EB44DC-27F7-88E8-255E-ED0A54DCE983}"/>
                </a:ext>
              </a:extLst>
            </p:cNvPr>
            <p:cNvSpPr/>
            <p:nvPr/>
          </p:nvSpPr>
          <p:spPr>
            <a:xfrm>
              <a:off x="5552175" y="2762075"/>
              <a:ext cx="113250" cy="24575"/>
            </a:xfrm>
            <a:custGeom>
              <a:avLst/>
              <a:gdLst/>
              <a:ahLst/>
              <a:cxnLst/>
              <a:rect l="l" t="t" r="r" b="b"/>
              <a:pathLst>
                <a:path w="4530" h="983" extrusionOk="0">
                  <a:moveTo>
                    <a:pt x="507" y="0"/>
                  </a:moveTo>
                  <a:cubicBezTo>
                    <a:pt x="222" y="0"/>
                    <a:pt x="1" y="222"/>
                    <a:pt x="1" y="475"/>
                  </a:cubicBezTo>
                  <a:cubicBezTo>
                    <a:pt x="1" y="760"/>
                    <a:pt x="222" y="982"/>
                    <a:pt x="507" y="982"/>
                  </a:cubicBezTo>
                  <a:lnTo>
                    <a:pt x="4023" y="982"/>
                  </a:lnTo>
                  <a:cubicBezTo>
                    <a:pt x="4276" y="982"/>
                    <a:pt x="4529" y="760"/>
                    <a:pt x="4529" y="475"/>
                  </a:cubicBezTo>
                  <a:cubicBezTo>
                    <a:pt x="4529" y="222"/>
                    <a:pt x="4276" y="0"/>
                    <a:pt x="402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3;p13">
              <a:extLst>
                <a:ext uri="{FF2B5EF4-FFF2-40B4-BE49-F238E27FC236}">
                  <a16:creationId xmlns:a16="http://schemas.microsoft.com/office/drawing/2014/main" id="{3C283A22-131B-B973-3D38-800C0581BB86}"/>
                </a:ext>
              </a:extLst>
            </p:cNvPr>
            <p:cNvSpPr/>
            <p:nvPr/>
          </p:nvSpPr>
          <p:spPr>
            <a:xfrm>
              <a:off x="5697075" y="2762075"/>
              <a:ext cx="58600" cy="24575"/>
            </a:xfrm>
            <a:custGeom>
              <a:avLst/>
              <a:gdLst/>
              <a:ahLst/>
              <a:cxnLst/>
              <a:rect l="l" t="t" r="r" b="b"/>
              <a:pathLst>
                <a:path w="2344" h="983" extrusionOk="0">
                  <a:moveTo>
                    <a:pt x="507" y="0"/>
                  </a:moveTo>
                  <a:cubicBezTo>
                    <a:pt x="222" y="0"/>
                    <a:pt x="0" y="222"/>
                    <a:pt x="0" y="475"/>
                  </a:cubicBezTo>
                  <a:cubicBezTo>
                    <a:pt x="0" y="760"/>
                    <a:pt x="222" y="982"/>
                    <a:pt x="507" y="982"/>
                  </a:cubicBezTo>
                  <a:lnTo>
                    <a:pt x="1837" y="982"/>
                  </a:lnTo>
                  <a:cubicBezTo>
                    <a:pt x="2122" y="982"/>
                    <a:pt x="2344" y="760"/>
                    <a:pt x="2344" y="475"/>
                  </a:cubicBezTo>
                  <a:cubicBezTo>
                    <a:pt x="2344" y="222"/>
                    <a:pt x="2122" y="0"/>
                    <a:pt x="18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4;p13">
              <a:extLst>
                <a:ext uri="{FF2B5EF4-FFF2-40B4-BE49-F238E27FC236}">
                  <a16:creationId xmlns:a16="http://schemas.microsoft.com/office/drawing/2014/main" id="{F136AAA5-FB90-51C6-E59E-471178FDC388}"/>
                </a:ext>
              </a:extLst>
            </p:cNvPr>
            <p:cNvSpPr/>
            <p:nvPr/>
          </p:nvSpPr>
          <p:spPr>
            <a:xfrm>
              <a:off x="5647975" y="2806400"/>
              <a:ext cx="122750" cy="25375"/>
            </a:xfrm>
            <a:custGeom>
              <a:avLst/>
              <a:gdLst/>
              <a:ahLst/>
              <a:cxnLst/>
              <a:rect l="l" t="t" r="r" b="b"/>
              <a:pathLst>
                <a:path w="4910" h="1015" extrusionOk="0">
                  <a:moveTo>
                    <a:pt x="507" y="1"/>
                  </a:moveTo>
                  <a:cubicBezTo>
                    <a:pt x="222" y="1"/>
                    <a:pt x="1" y="223"/>
                    <a:pt x="1" y="508"/>
                  </a:cubicBezTo>
                  <a:cubicBezTo>
                    <a:pt x="1" y="761"/>
                    <a:pt x="222" y="1014"/>
                    <a:pt x="507" y="1014"/>
                  </a:cubicBezTo>
                  <a:lnTo>
                    <a:pt x="4403" y="1014"/>
                  </a:lnTo>
                  <a:cubicBezTo>
                    <a:pt x="4688" y="1014"/>
                    <a:pt x="4909" y="793"/>
                    <a:pt x="4909" y="508"/>
                  </a:cubicBezTo>
                  <a:cubicBezTo>
                    <a:pt x="4909" y="223"/>
                    <a:pt x="4688" y="1"/>
                    <a:pt x="440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5;p13">
              <a:extLst>
                <a:ext uri="{FF2B5EF4-FFF2-40B4-BE49-F238E27FC236}">
                  <a16:creationId xmlns:a16="http://schemas.microsoft.com/office/drawing/2014/main" id="{9FD3C75B-D2A4-577B-F347-BF1B81810297}"/>
                </a:ext>
              </a:extLst>
            </p:cNvPr>
            <p:cNvSpPr/>
            <p:nvPr/>
          </p:nvSpPr>
          <p:spPr>
            <a:xfrm>
              <a:off x="5753275" y="2773150"/>
              <a:ext cx="547125" cy="547100"/>
            </a:xfrm>
            <a:custGeom>
              <a:avLst/>
              <a:gdLst/>
              <a:ahLst/>
              <a:cxnLst/>
              <a:rect l="l" t="t" r="r" b="b"/>
              <a:pathLst>
                <a:path w="21885" h="21884" extrusionOk="0">
                  <a:moveTo>
                    <a:pt x="10927" y="983"/>
                  </a:moveTo>
                  <a:cubicBezTo>
                    <a:pt x="16437" y="983"/>
                    <a:pt x="20902" y="5448"/>
                    <a:pt x="20871" y="10927"/>
                  </a:cubicBezTo>
                  <a:cubicBezTo>
                    <a:pt x="20871" y="16437"/>
                    <a:pt x="16437" y="20902"/>
                    <a:pt x="10927" y="20902"/>
                  </a:cubicBezTo>
                  <a:cubicBezTo>
                    <a:pt x="5448" y="20902"/>
                    <a:pt x="982" y="16437"/>
                    <a:pt x="982" y="10927"/>
                  </a:cubicBezTo>
                  <a:cubicBezTo>
                    <a:pt x="982" y="5448"/>
                    <a:pt x="5448" y="983"/>
                    <a:pt x="10927" y="983"/>
                  </a:cubicBezTo>
                  <a:close/>
                  <a:moveTo>
                    <a:pt x="10927" y="1"/>
                  </a:moveTo>
                  <a:cubicBezTo>
                    <a:pt x="4909" y="1"/>
                    <a:pt x="1" y="4909"/>
                    <a:pt x="1" y="10958"/>
                  </a:cubicBezTo>
                  <a:cubicBezTo>
                    <a:pt x="1" y="16975"/>
                    <a:pt x="4909" y="21884"/>
                    <a:pt x="10927" y="21884"/>
                  </a:cubicBezTo>
                  <a:cubicBezTo>
                    <a:pt x="16975" y="21884"/>
                    <a:pt x="21884" y="16975"/>
                    <a:pt x="21884" y="10958"/>
                  </a:cubicBezTo>
                  <a:cubicBezTo>
                    <a:pt x="21884" y="4909"/>
                    <a:pt x="16975" y="1"/>
                    <a:pt x="109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6;p13">
              <a:extLst>
                <a:ext uri="{FF2B5EF4-FFF2-40B4-BE49-F238E27FC236}">
                  <a16:creationId xmlns:a16="http://schemas.microsoft.com/office/drawing/2014/main" id="{726F52B9-A9E9-A2B1-1BC9-9D05669F8E16}"/>
                </a:ext>
              </a:extLst>
            </p:cNvPr>
            <p:cNvSpPr/>
            <p:nvPr/>
          </p:nvSpPr>
          <p:spPr>
            <a:xfrm>
              <a:off x="6012975" y="2804200"/>
              <a:ext cx="202700" cy="448775"/>
            </a:xfrm>
            <a:custGeom>
              <a:avLst/>
              <a:gdLst/>
              <a:ahLst/>
              <a:cxnLst/>
              <a:rect l="l" t="t" r="r" b="b"/>
              <a:pathLst>
                <a:path w="8108" h="17951" extrusionOk="0">
                  <a:moveTo>
                    <a:pt x="5510" y="0"/>
                  </a:moveTo>
                  <a:cubicBezTo>
                    <a:pt x="5335" y="0"/>
                    <a:pt x="5155" y="93"/>
                    <a:pt x="5067" y="247"/>
                  </a:cubicBezTo>
                  <a:lnTo>
                    <a:pt x="95" y="9463"/>
                  </a:lnTo>
                  <a:cubicBezTo>
                    <a:pt x="0" y="9653"/>
                    <a:pt x="32" y="9875"/>
                    <a:pt x="190" y="10033"/>
                  </a:cubicBezTo>
                  <a:lnTo>
                    <a:pt x="7189" y="17792"/>
                  </a:lnTo>
                  <a:cubicBezTo>
                    <a:pt x="7284" y="17887"/>
                    <a:pt x="7411" y="17950"/>
                    <a:pt x="7569" y="17950"/>
                  </a:cubicBezTo>
                  <a:cubicBezTo>
                    <a:pt x="7664" y="17950"/>
                    <a:pt x="7791" y="17918"/>
                    <a:pt x="7886" y="17823"/>
                  </a:cubicBezTo>
                  <a:cubicBezTo>
                    <a:pt x="8107" y="17633"/>
                    <a:pt x="8107" y="17317"/>
                    <a:pt x="7917" y="17127"/>
                  </a:cubicBezTo>
                  <a:lnTo>
                    <a:pt x="1172" y="9621"/>
                  </a:lnTo>
                  <a:lnTo>
                    <a:pt x="5954" y="722"/>
                  </a:lnTo>
                  <a:cubicBezTo>
                    <a:pt x="6081" y="501"/>
                    <a:pt x="5986" y="184"/>
                    <a:pt x="5732" y="57"/>
                  </a:cubicBezTo>
                  <a:cubicBezTo>
                    <a:pt x="5665" y="18"/>
                    <a:pt x="5588" y="0"/>
                    <a:pt x="551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7;p13">
              <a:extLst>
                <a:ext uri="{FF2B5EF4-FFF2-40B4-BE49-F238E27FC236}">
                  <a16:creationId xmlns:a16="http://schemas.microsoft.com/office/drawing/2014/main" id="{4D519242-7A75-3695-8CFD-AA0D29463B1B}"/>
                </a:ext>
              </a:extLst>
            </p:cNvPr>
            <p:cNvSpPr/>
            <p:nvPr/>
          </p:nvSpPr>
          <p:spPr>
            <a:xfrm>
              <a:off x="5752500" y="3033625"/>
              <a:ext cx="287400" cy="38025"/>
            </a:xfrm>
            <a:custGeom>
              <a:avLst/>
              <a:gdLst/>
              <a:ahLst/>
              <a:cxnLst/>
              <a:rect l="l" t="t" r="r" b="b"/>
              <a:pathLst>
                <a:path w="11496" h="1521" extrusionOk="0">
                  <a:moveTo>
                    <a:pt x="10958" y="1"/>
                  </a:moveTo>
                  <a:lnTo>
                    <a:pt x="507" y="508"/>
                  </a:lnTo>
                  <a:cubicBezTo>
                    <a:pt x="222" y="539"/>
                    <a:pt x="0" y="761"/>
                    <a:pt x="32" y="1046"/>
                  </a:cubicBezTo>
                  <a:cubicBezTo>
                    <a:pt x="32" y="1331"/>
                    <a:pt x="253" y="1521"/>
                    <a:pt x="507" y="1521"/>
                  </a:cubicBezTo>
                  <a:lnTo>
                    <a:pt x="538" y="1521"/>
                  </a:lnTo>
                  <a:lnTo>
                    <a:pt x="10989" y="1014"/>
                  </a:lnTo>
                  <a:cubicBezTo>
                    <a:pt x="11274" y="1014"/>
                    <a:pt x="11496" y="761"/>
                    <a:pt x="11464" y="476"/>
                  </a:cubicBezTo>
                  <a:cubicBezTo>
                    <a:pt x="11464" y="223"/>
                    <a:pt x="11211" y="1"/>
                    <a:pt x="1095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8;p13">
              <a:extLst>
                <a:ext uri="{FF2B5EF4-FFF2-40B4-BE49-F238E27FC236}">
                  <a16:creationId xmlns:a16="http://schemas.microsoft.com/office/drawing/2014/main" id="{185F7C79-5D70-3C8B-5921-68A23ABCF09E}"/>
                </a:ext>
              </a:extLst>
            </p:cNvPr>
            <p:cNvSpPr/>
            <p:nvPr/>
          </p:nvSpPr>
          <p:spPr>
            <a:xfrm>
              <a:off x="5476175" y="4097700"/>
              <a:ext cx="1068075" cy="25375"/>
            </a:xfrm>
            <a:custGeom>
              <a:avLst/>
              <a:gdLst/>
              <a:ahLst/>
              <a:cxnLst/>
              <a:rect l="l" t="t" r="r" b="b"/>
              <a:pathLst>
                <a:path w="42723" h="1015" extrusionOk="0">
                  <a:moveTo>
                    <a:pt x="476" y="1"/>
                  </a:moveTo>
                  <a:cubicBezTo>
                    <a:pt x="222" y="1"/>
                    <a:pt x="1" y="223"/>
                    <a:pt x="1" y="508"/>
                  </a:cubicBezTo>
                  <a:cubicBezTo>
                    <a:pt x="1" y="793"/>
                    <a:pt x="222" y="1014"/>
                    <a:pt x="476" y="1014"/>
                  </a:cubicBezTo>
                  <a:lnTo>
                    <a:pt x="42215" y="1014"/>
                  </a:lnTo>
                  <a:cubicBezTo>
                    <a:pt x="42500" y="1014"/>
                    <a:pt x="42722" y="793"/>
                    <a:pt x="42722" y="508"/>
                  </a:cubicBezTo>
                  <a:cubicBezTo>
                    <a:pt x="42722" y="223"/>
                    <a:pt x="42500" y="1"/>
                    <a:pt x="422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9;p13">
              <a:extLst>
                <a:ext uri="{FF2B5EF4-FFF2-40B4-BE49-F238E27FC236}">
                  <a16:creationId xmlns:a16="http://schemas.microsoft.com/office/drawing/2014/main" id="{09694E5D-1F1F-0DE9-759B-CE4CB232DED9}"/>
                </a:ext>
              </a:extLst>
            </p:cNvPr>
            <p:cNvSpPr/>
            <p:nvPr/>
          </p:nvSpPr>
          <p:spPr>
            <a:xfrm>
              <a:off x="6432575" y="2697950"/>
              <a:ext cx="70500" cy="69700"/>
            </a:xfrm>
            <a:custGeom>
              <a:avLst/>
              <a:gdLst/>
              <a:ahLst/>
              <a:cxnLst/>
              <a:rect l="l" t="t" r="r" b="b"/>
              <a:pathLst>
                <a:path w="2820" h="2788" extrusionOk="0">
                  <a:moveTo>
                    <a:pt x="2154" y="665"/>
                  </a:moveTo>
                  <a:lnTo>
                    <a:pt x="2154" y="2122"/>
                  </a:lnTo>
                  <a:lnTo>
                    <a:pt x="666" y="2122"/>
                  </a:lnTo>
                  <a:lnTo>
                    <a:pt x="666" y="665"/>
                  </a:lnTo>
                  <a:close/>
                  <a:moveTo>
                    <a:pt x="349" y="0"/>
                  </a:moveTo>
                  <a:cubicBezTo>
                    <a:pt x="159" y="0"/>
                    <a:pt x="1" y="127"/>
                    <a:pt x="1" y="317"/>
                  </a:cubicBezTo>
                  <a:lnTo>
                    <a:pt x="1" y="2470"/>
                  </a:lnTo>
                  <a:cubicBezTo>
                    <a:pt x="1" y="2629"/>
                    <a:pt x="159" y="2787"/>
                    <a:pt x="349" y="2787"/>
                  </a:cubicBezTo>
                  <a:lnTo>
                    <a:pt x="2471" y="2787"/>
                  </a:lnTo>
                  <a:cubicBezTo>
                    <a:pt x="2661" y="2787"/>
                    <a:pt x="2819" y="2629"/>
                    <a:pt x="2819" y="2470"/>
                  </a:cubicBezTo>
                  <a:lnTo>
                    <a:pt x="2819" y="317"/>
                  </a:lnTo>
                  <a:cubicBezTo>
                    <a:pt x="2819" y="127"/>
                    <a:pt x="2661" y="0"/>
                    <a:pt x="247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0;p13">
              <a:extLst>
                <a:ext uri="{FF2B5EF4-FFF2-40B4-BE49-F238E27FC236}">
                  <a16:creationId xmlns:a16="http://schemas.microsoft.com/office/drawing/2014/main" id="{42107F7C-15BA-A9D1-863A-3EC965DDD074}"/>
                </a:ext>
              </a:extLst>
            </p:cNvPr>
            <p:cNvSpPr/>
            <p:nvPr/>
          </p:nvSpPr>
          <p:spPr>
            <a:xfrm>
              <a:off x="5565650" y="3215725"/>
              <a:ext cx="68100" cy="68125"/>
            </a:xfrm>
            <a:custGeom>
              <a:avLst/>
              <a:gdLst/>
              <a:ahLst/>
              <a:cxnLst/>
              <a:rect l="l" t="t" r="r" b="b"/>
              <a:pathLst>
                <a:path w="2724" h="2725" extrusionOk="0">
                  <a:moveTo>
                    <a:pt x="2027" y="666"/>
                  </a:moveTo>
                  <a:lnTo>
                    <a:pt x="2027" y="2059"/>
                  </a:lnTo>
                  <a:lnTo>
                    <a:pt x="665" y="2059"/>
                  </a:lnTo>
                  <a:lnTo>
                    <a:pt x="665" y="666"/>
                  </a:lnTo>
                  <a:close/>
                  <a:moveTo>
                    <a:pt x="317" y="1"/>
                  </a:moveTo>
                  <a:cubicBezTo>
                    <a:pt x="127" y="1"/>
                    <a:pt x="0" y="159"/>
                    <a:pt x="0" y="349"/>
                  </a:cubicBezTo>
                  <a:lnTo>
                    <a:pt x="0" y="2408"/>
                  </a:lnTo>
                  <a:cubicBezTo>
                    <a:pt x="0" y="2566"/>
                    <a:pt x="127" y="2724"/>
                    <a:pt x="317" y="2724"/>
                  </a:cubicBezTo>
                  <a:lnTo>
                    <a:pt x="2375" y="2724"/>
                  </a:lnTo>
                  <a:cubicBezTo>
                    <a:pt x="2565" y="2724"/>
                    <a:pt x="2724" y="2566"/>
                    <a:pt x="2692" y="2408"/>
                  </a:cubicBezTo>
                  <a:lnTo>
                    <a:pt x="2692" y="349"/>
                  </a:lnTo>
                  <a:cubicBezTo>
                    <a:pt x="2692" y="159"/>
                    <a:pt x="2565" y="1"/>
                    <a:pt x="237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1;p13">
              <a:extLst>
                <a:ext uri="{FF2B5EF4-FFF2-40B4-BE49-F238E27FC236}">
                  <a16:creationId xmlns:a16="http://schemas.microsoft.com/office/drawing/2014/main" id="{718ADABB-4486-02FA-1EA2-C2532F65A047}"/>
                </a:ext>
              </a:extLst>
            </p:cNvPr>
            <p:cNvSpPr/>
            <p:nvPr/>
          </p:nvSpPr>
          <p:spPr>
            <a:xfrm>
              <a:off x="6265525" y="3410500"/>
              <a:ext cx="182125" cy="75225"/>
            </a:xfrm>
            <a:custGeom>
              <a:avLst/>
              <a:gdLst/>
              <a:ahLst/>
              <a:cxnLst/>
              <a:rect l="l" t="t" r="r" b="b"/>
              <a:pathLst>
                <a:path w="7285" h="3009" extrusionOk="0">
                  <a:moveTo>
                    <a:pt x="6619" y="665"/>
                  </a:moveTo>
                  <a:lnTo>
                    <a:pt x="6619" y="2344"/>
                  </a:lnTo>
                  <a:lnTo>
                    <a:pt x="666" y="2344"/>
                  </a:lnTo>
                  <a:lnTo>
                    <a:pt x="666" y="665"/>
                  </a:lnTo>
                  <a:close/>
                  <a:moveTo>
                    <a:pt x="349" y="0"/>
                  </a:moveTo>
                  <a:cubicBezTo>
                    <a:pt x="159" y="0"/>
                    <a:pt x="1" y="159"/>
                    <a:pt x="1" y="349"/>
                  </a:cubicBezTo>
                  <a:lnTo>
                    <a:pt x="1" y="2660"/>
                  </a:lnTo>
                  <a:cubicBezTo>
                    <a:pt x="1" y="2850"/>
                    <a:pt x="159" y="3009"/>
                    <a:pt x="349" y="3009"/>
                  </a:cubicBezTo>
                  <a:lnTo>
                    <a:pt x="6936" y="3009"/>
                  </a:lnTo>
                  <a:cubicBezTo>
                    <a:pt x="7126" y="3009"/>
                    <a:pt x="7285" y="2850"/>
                    <a:pt x="7285" y="2660"/>
                  </a:cubicBezTo>
                  <a:lnTo>
                    <a:pt x="7285" y="349"/>
                  </a:lnTo>
                  <a:cubicBezTo>
                    <a:pt x="7285" y="159"/>
                    <a:pt x="7126" y="0"/>
                    <a:pt x="6936"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2;p13">
              <a:extLst>
                <a:ext uri="{FF2B5EF4-FFF2-40B4-BE49-F238E27FC236}">
                  <a16:creationId xmlns:a16="http://schemas.microsoft.com/office/drawing/2014/main" id="{E93B6F36-D341-94CE-4CBB-2899945F11D3}"/>
                </a:ext>
              </a:extLst>
            </p:cNvPr>
            <p:cNvSpPr/>
            <p:nvPr/>
          </p:nvSpPr>
          <p:spPr>
            <a:xfrm>
              <a:off x="5517350" y="4004275"/>
              <a:ext cx="148875" cy="74450"/>
            </a:xfrm>
            <a:custGeom>
              <a:avLst/>
              <a:gdLst/>
              <a:ahLst/>
              <a:cxnLst/>
              <a:rect l="l" t="t" r="r" b="b"/>
              <a:pathLst>
                <a:path w="5955" h="2978" extrusionOk="0">
                  <a:moveTo>
                    <a:pt x="5289" y="666"/>
                  </a:moveTo>
                  <a:lnTo>
                    <a:pt x="5289" y="2313"/>
                  </a:lnTo>
                  <a:lnTo>
                    <a:pt x="665" y="2313"/>
                  </a:lnTo>
                  <a:lnTo>
                    <a:pt x="665" y="666"/>
                  </a:lnTo>
                  <a:close/>
                  <a:moveTo>
                    <a:pt x="349" y="1"/>
                  </a:moveTo>
                  <a:cubicBezTo>
                    <a:pt x="159" y="1"/>
                    <a:pt x="0" y="128"/>
                    <a:pt x="0" y="318"/>
                  </a:cubicBezTo>
                  <a:lnTo>
                    <a:pt x="0" y="2629"/>
                  </a:lnTo>
                  <a:cubicBezTo>
                    <a:pt x="0" y="2819"/>
                    <a:pt x="159" y="2978"/>
                    <a:pt x="349" y="2978"/>
                  </a:cubicBezTo>
                  <a:lnTo>
                    <a:pt x="5606" y="2978"/>
                  </a:lnTo>
                  <a:cubicBezTo>
                    <a:pt x="5796" y="2978"/>
                    <a:pt x="5954" y="2819"/>
                    <a:pt x="5954" y="2629"/>
                  </a:cubicBezTo>
                  <a:lnTo>
                    <a:pt x="5954" y="318"/>
                  </a:lnTo>
                  <a:cubicBezTo>
                    <a:pt x="5954" y="128"/>
                    <a:pt x="5796" y="1"/>
                    <a:pt x="56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13;p13">
              <a:extLst>
                <a:ext uri="{FF2B5EF4-FFF2-40B4-BE49-F238E27FC236}">
                  <a16:creationId xmlns:a16="http://schemas.microsoft.com/office/drawing/2014/main" id="{AA79DC22-5D0F-4381-36DA-FBFE29EFA273}"/>
                </a:ext>
              </a:extLst>
            </p:cNvPr>
            <p:cNvSpPr/>
            <p:nvPr/>
          </p:nvSpPr>
          <p:spPr>
            <a:xfrm>
              <a:off x="5697850" y="4004275"/>
              <a:ext cx="87125" cy="74450"/>
            </a:xfrm>
            <a:custGeom>
              <a:avLst/>
              <a:gdLst/>
              <a:ahLst/>
              <a:cxnLst/>
              <a:rect l="l" t="t" r="r" b="b"/>
              <a:pathLst>
                <a:path w="3485" h="2978" extrusionOk="0">
                  <a:moveTo>
                    <a:pt x="2819" y="666"/>
                  </a:moveTo>
                  <a:lnTo>
                    <a:pt x="2819" y="2313"/>
                  </a:lnTo>
                  <a:lnTo>
                    <a:pt x="666" y="2313"/>
                  </a:lnTo>
                  <a:lnTo>
                    <a:pt x="666" y="666"/>
                  </a:lnTo>
                  <a:close/>
                  <a:moveTo>
                    <a:pt x="318" y="1"/>
                  </a:moveTo>
                  <a:cubicBezTo>
                    <a:pt x="159" y="1"/>
                    <a:pt x="1" y="128"/>
                    <a:pt x="1" y="318"/>
                  </a:cubicBezTo>
                  <a:lnTo>
                    <a:pt x="1" y="2629"/>
                  </a:lnTo>
                  <a:cubicBezTo>
                    <a:pt x="1" y="2819"/>
                    <a:pt x="159" y="2978"/>
                    <a:pt x="318" y="2978"/>
                  </a:cubicBezTo>
                  <a:lnTo>
                    <a:pt x="3136" y="2978"/>
                  </a:lnTo>
                  <a:cubicBezTo>
                    <a:pt x="3326" y="2978"/>
                    <a:pt x="3484" y="2819"/>
                    <a:pt x="3484" y="2629"/>
                  </a:cubicBezTo>
                  <a:lnTo>
                    <a:pt x="3484" y="318"/>
                  </a:lnTo>
                  <a:cubicBezTo>
                    <a:pt x="3484" y="128"/>
                    <a:pt x="3326" y="1"/>
                    <a:pt x="31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14;p13">
              <a:extLst>
                <a:ext uri="{FF2B5EF4-FFF2-40B4-BE49-F238E27FC236}">
                  <a16:creationId xmlns:a16="http://schemas.microsoft.com/office/drawing/2014/main" id="{27F9EE53-4FD5-1DAD-FD71-BF30ED6A30D6}"/>
                </a:ext>
              </a:extLst>
            </p:cNvPr>
            <p:cNvSpPr/>
            <p:nvPr/>
          </p:nvSpPr>
          <p:spPr>
            <a:xfrm>
              <a:off x="6430200" y="4004275"/>
              <a:ext cx="57825" cy="57050"/>
            </a:xfrm>
            <a:custGeom>
              <a:avLst/>
              <a:gdLst/>
              <a:ahLst/>
              <a:cxnLst/>
              <a:rect l="l" t="t" r="r" b="b"/>
              <a:pathLst>
                <a:path w="2313" h="2282" extrusionOk="0">
                  <a:moveTo>
                    <a:pt x="1648" y="666"/>
                  </a:moveTo>
                  <a:lnTo>
                    <a:pt x="1648" y="1616"/>
                  </a:lnTo>
                  <a:lnTo>
                    <a:pt x="698" y="1616"/>
                  </a:lnTo>
                  <a:lnTo>
                    <a:pt x="698" y="666"/>
                  </a:lnTo>
                  <a:close/>
                  <a:moveTo>
                    <a:pt x="349" y="1"/>
                  </a:moveTo>
                  <a:cubicBezTo>
                    <a:pt x="159" y="1"/>
                    <a:pt x="1" y="128"/>
                    <a:pt x="1" y="318"/>
                  </a:cubicBezTo>
                  <a:lnTo>
                    <a:pt x="1" y="1964"/>
                  </a:lnTo>
                  <a:cubicBezTo>
                    <a:pt x="1" y="2123"/>
                    <a:pt x="159" y="2281"/>
                    <a:pt x="349" y="2281"/>
                  </a:cubicBezTo>
                  <a:lnTo>
                    <a:pt x="1964" y="2281"/>
                  </a:lnTo>
                  <a:cubicBezTo>
                    <a:pt x="2154" y="2281"/>
                    <a:pt x="2313" y="2123"/>
                    <a:pt x="2313" y="1964"/>
                  </a:cubicBezTo>
                  <a:lnTo>
                    <a:pt x="2313" y="318"/>
                  </a:lnTo>
                  <a:cubicBezTo>
                    <a:pt x="2313" y="128"/>
                    <a:pt x="2154" y="1"/>
                    <a:pt x="196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15;p13">
              <a:extLst>
                <a:ext uri="{FF2B5EF4-FFF2-40B4-BE49-F238E27FC236}">
                  <a16:creationId xmlns:a16="http://schemas.microsoft.com/office/drawing/2014/main" id="{38D0EFCF-0D64-7866-E869-1F4D4301456B}"/>
                </a:ext>
              </a:extLst>
            </p:cNvPr>
            <p:cNvSpPr/>
            <p:nvPr/>
          </p:nvSpPr>
          <p:spPr>
            <a:xfrm>
              <a:off x="3492901" y="3838026"/>
              <a:ext cx="2062475" cy="228050"/>
            </a:xfrm>
            <a:custGeom>
              <a:avLst/>
              <a:gdLst/>
              <a:ahLst/>
              <a:cxnLst/>
              <a:rect l="l" t="t" r="r" b="b"/>
              <a:pathLst>
                <a:path w="82499" h="9122" extrusionOk="0">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16;p13">
              <a:extLst>
                <a:ext uri="{FF2B5EF4-FFF2-40B4-BE49-F238E27FC236}">
                  <a16:creationId xmlns:a16="http://schemas.microsoft.com/office/drawing/2014/main" id="{210A5400-A441-B51B-8F9F-E67CD4F59964}"/>
                </a:ext>
              </a:extLst>
            </p:cNvPr>
            <p:cNvSpPr/>
            <p:nvPr/>
          </p:nvSpPr>
          <p:spPr>
            <a:xfrm>
              <a:off x="3492900" y="2784250"/>
              <a:ext cx="2061675" cy="1053800"/>
            </a:xfrm>
            <a:custGeom>
              <a:avLst/>
              <a:gdLst/>
              <a:ahLst/>
              <a:cxnLst/>
              <a:rect l="l" t="t" r="r" b="b"/>
              <a:pathLst>
                <a:path w="82467" h="42152" extrusionOk="0">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17;p13">
              <a:extLst>
                <a:ext uri="{FF2B5EF4-FFF2-40B4-BE49-F238E27FC236}">
                  <a16:creationId xmlns:a16="http://schemas.microsoft.com/office/drawing/2014/main" id="{2ED32CA6-E37F-CCFE-B55C-91040126F97C}"/>
                </a:ext>
              </a:extLst>
            </p:cNvPr>
            <p:cNvSpPr/>
            <p:nvPr/>
          </p:nvSpPr>
          <p:spPr>
            <a:xfrm>
              <a:off x="4313125" y="4066050"/>
              <a:ext cx="437850" cy="106900"/>
            </a:xfrm>
            <a:custGeom>
              <a:avLst/>
              <a:gdLst/>
              <a:ahLst/>
              <a:cxnLst/>
              <a:rect l="l" t="t" r="r" b="b"/>
              <a:pathLst>
                <a:path w="17514" h="4276" extrusionOk="0">
                  <a:moveTo>
                    <a:pt x="1" y="0"/>
                  </a:moveTo>
                  <a:lnTo>
                    <a:pt x="8425" y="2059"/>
                  </a:lnTo>
                  <a:lnTo>
                    <a:pt x="17514" y="4275"/>
                  </a:lnTo>
                  <a:cubicBezTo>
                    <a:pt x="17102" y="3040"/>
                    <a:pt x="16849" y="1647"/>
                    <a:pt x="1684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18;p13">
              <a:extLst>
                <a:ext uri="{FF2B5EF4-FFF2-40B4-BE49-F238E27FC236}">
                  <a16:creationId xmlns:a16="http://schemas.microsoft.com/office/drawing/2014/main" id="{551D9CE1-7C0A-6A92-2677-069BB7D50589}"/>
                </a:ext>
              </a:extLst>
            </p:cNvPr>
            <p:cNvSpPr/>
            <p:nvPr/>
          </p:nvSpPr>
          <p:spPr>
            <a:xfrm>
              <a:off x="4103325" y="4066050"/>
              <a:ext cx="841625" cy="291375"/>
            </a:xfrm>
            <a:custGeom>
              <a:avLst/>
              <a:gdLst/>
              <a:ahLst/>
              <a:cxnLst/>
              <a:rect l="l" t="t" r="r" b="b"/>
              <a:pathLst>
                <a:path w="33665" h="11655" extrusionOk="0">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19;p13">
              <a:extLst>
                <a:ext uri="{FF2B5EF4-FFF2-40B4-BE49-F238E27FC236}">
                  <a16:creationId xmlns:a16="http://schemas.microsoft.com/office/drawing/2014/main" id="{6772ECBC-A007-72A3-C06A-3B8D425E3026}"/>
                </a:ext>
              </a:extLst>
            </p:cNvPr>
            <p:cNvSpPr/>
            <p:nvPr/>
          </p:nvSpPr>
          <p:spPr>
            <a:xfrm>
              <a:off x="4098575" y="4344725"/>
              <a:ext cx="850325" cy="71275"/>
            </a:xfrm>
            <a:custGeom>
              <a:avLst/>
              <a:gdLst/>
              <a:ahLst/>
              <a:cxnLst/>
              <a:rect l="l" t="t" r="r" b="b"/>
              <a:pathLst>
                <a:path w="34013" h="2851" extrusionOk="0">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20;p13">
              <a:extLst>
                <a:ext uri="{FF2B5EF4-FFF2-40B4-BE49-F238E27FC236}">
                  <a16:creationId xmlns:a16="http://schemas.microsoft.com/office/drawing/2014/main" id="{B8A72DDA-E615-CCAD-DE25-BDCA2A6DAC97}"/>
                </a:ext>
              </a:extLst>
            </p:cNvPr>
            <p:cNvSpPr/>
            <p:nvPr/>
          </p:nvSpPr>
          <p:spPr>
            <a:xfrm>
              <a:off x="2780350" y="3284150"/>
              <a:ext cx="666650" cy="397925"/>
            </a:xfrm>
            <a:custGeom>
              <a:avLst/>
              <a:gdLst/>
              <a:ahLst/>
              <a:cxnLst/>
              <a:rect l="l" t="t" r="r" b="b"/>
              <a:pathLst>
                <a:path w="26666" h="15917" extrusionOk="0">
                  <a:moveTo>
                    <a:pt x="23392" y="0"/>
                  </a:moveTo>
                  <a:cubicBezTo>
                    <a:pt x="23034" y="0"/>
                    <a:pt x="22670" y="78"/>
                    <a:pt x="22327" y="241"/>
                  </a:cubicBezTo>
                  <a:lnTo>
                    <a:pt x="1711" y="10470"/>
                  </a:lnTo>
                  <a:cubicBezTo>
                    <a:pt x="507" y="11040"/>
                    <a:pt x="0" y="12496"/>
                    <a:pt x="602" y="13700"/>
                  </a:cubicBezTo>
                  <a:lnTo>
                    <a:pt x="1711" y="15917"/>
                  </a:lnTo>
                  <a:lnTo>
                    <a:pt x="26666" y="3566"/>
                  </a:lnTo>
                  <a:lnTo>
                    <a:pt x="25589" y="1349"/>
                  </a:lnTo>
                  <a:cubicBezTo>
                    <a:pt x="25159" y="489"/>
                    <a:pt x="24292" y="0"/>
                    <a:pt x="2339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21;p13">
              <a:extLst>
                <a:ext uri="{FF2B5EF4-FFF2-40B4-BE49-F238E27FC236}">
                  <a16:creationId xmlns:a16="http://schemas.microsoft.com/office/drawing/2014/main" id="{93B1CB54-E123-8049-5613-5D24E447474F}"/>
                </a:ext>
              </a:extLst>
            </p:cNvPr>
            <p:cNvSpPr/>
            <p:nvPr/>
          </p:nvSpPr>
          <p:spPr>
            <a:xfrm>
              <a:off x="2823100" y="3373275"/>
              <a:ext cx="950100" cy="969100"/>
            </a:xfrm>
            <a:custGeom>
              <a:avLst/>
              <a:gdLst/>
              <a:ahLst/>
              <a:cxnLst/>
              <a:rect l="l" t="t" r="r" b="b"/>
              <a:pathLst>
                <a:path w="38004" h="38764" extrusionOk="0">
                  <a:moveTo>
                    <a:pt x="24956" y="1"/>
                  </a:moveTo>
                  <a:lnTo>
                    <a:pt x="1" y="12352"/>
                  </a:lnTo>
                  <a:lnTo>
                    <a:pt x="13048" y="38764"/>
                  </a:lnTo>
                  <a:lnTo>
                    <a:pt x="38003" y="26413"/>
                  </a:lnTo>
                  <a:lnTo>
                    <a:pt x="2495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22;p13">
              <a:extLst>
                <a:ext uri="{FF2B5EF4-FFF2-40B4-BE49-F238E27FC236}">
                  <a16:creationId xmlns:a16="http://schemas.microsoft.com/office/drawing/2014/main" id="{8C444038-44B9-54C0-C459-62A728BBFFDD}"/>
                </a:ext>
              </a:extLst>
            </p:cNvPr>
            <p:cNvSpPr/>
            <p:nvPr/>
          </p:nvSpPr>
          <p:spPr>
            <a:xfrm>
              <a:off x="3149300" y="4032775"/>
              <a:ext cx="674575" cy="414925"/>
            </a:xfrm>
            <a:custGeom>
              <a:avLst/>
              <a:gdLst/>
              <a:ahLst/>
              <a:cxnLst/>
              <a:rect l="l" t="t" r="r" b="b"/>
              <a:pathLst>
                <a:path w="26983" h="16597" extrusionOk="0">
                  <a:moveTo>
                    <a:pt x="24987" y="1"/>
                  </a:moveTo>
                  <a:lnTo>
                    <a:pt x="0" y="12384"/>
                  </a:lnTo>
                  <a:lnTo>
                    <a:pt x="1425" y="15234"/>
                  </a:lnTo>
                  <a:cubicBezTo>
                    <a:pt x="1854" y="16092"/>
                    <a:pt x="2719" y="16596"/>
                    <a:pt x="3616" y="16596"/>
                  </a:cubicBezTo>
                  <a:cubicBezTo>
                    <a:pt x="3976" y="16596"/>
                    <a:pt x="4342" y="16515"/>
                    <a:pt x="4687" y="16342"/>
                  </a:cubicBezTo>
                  <a:lnTo>
                    <a:pt x="25304" y="6145"/>
                  </a:lnTo>
                  <a:cubicBezTo>
                    <a:pt x="26507" y="5543"/>
                    <a:pt x="26982" y="4086"/>
                    <a:pt x="26412" y="2883"/>
                  </a:cubicBezTo>
                  <a:lnTo>
                    <a:pt x="2498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23;p13">
              <a:extLst>
                <a:ext uri="{FF2B5EF4-FFF2-40B4-BE49-F238E27FC236}">
                  <a16:creationId xmlns:a16="http://schemas.microsoft.com/office/drawing/2014/main" id="{CD5214CC-981D-9D11-785C-58CAABD1380D}"/>
                </a:ext>
              </a:extLst>
            </p:cNvPr>
            <p:cNvSpPr/>
            <p:nvPr/>
          </p:nvSpPr>
          <p:spPr>
            <a:xfrm>
              <a:off x="3043200" y="3436475"/>
              <a:ext cx="129075" cy="73150"/>
            </a:xfrm>
            <a:custGeom>
              <a:avLst/>
              <a:gdLst/>
              <a:ahLst/>
              <a:cxnLst/>
              <a:rect l="l" t="t" r="r" b="b"/>
              <a:pathLst>
                <a:path w="5163" h="2926" extrusionOk="0">
                  <a:moveTo>
                    <a:pt x="4691" y="1"/>
                  </a:moveTo>
                  <a:cubicBezTo>
                    <a:pt x="4636" y="1"/>
                    <a:pt x="4580" y="13"/>
                    <a:pt x="4529" y="38"/>
                  </a:cubicBezTo>
                  <a:lnTo>
                    <a:pt x="286" y="2160"/>
                  </a:lnTo>
                  <a:cubicBezTo>
                    <a:pt x="96" y="2255"/>
                    <a:pt x="1" y="2476"/>
                    <a:pt x="96" y="2698"/>
                  </a:cubicBezTo>
                  <a:cubicBezTo>
                    <a:pt x="165" y="2837"/>
                    <a:pt x="319" y="2925"/>
                    <a:pt x="472" y="2925"/>
                  </a:cubicBezTo>
                  <a:cubicBezTo>
                    <a:pt x="528" y="2925"/>
                    <a:pt x="583" y="2914"/>
                    <a:pt x="634" y="2888"/>
                  </a:cubicBezTo>
                  <a:lnTo>
                    <a:pt x="4878" y="766"/>
                  </a:lnTo>
                  <a:cubicBezTo>
                    <a:pt x="5099" y="671"/>
                    <a:pt x="5163" y="418"/>
                    <a:pt x="5068" y="228"/>
                  </a:cubicBezTo>
                  <a:cubicBezTo>
                    <a:pt x="4998" y="89"/>
                    <a:pt x="4844" y="1"/>
                    <a:pt x="4691" y="1"/>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24;p13">
              <a:extLst>
                <a:ext uri="{FF2B5EF4-FFF2-40B4-BE49-F238E27FC236}">
                  <a16:creationId xmlns:a16="http://schemas.microsoft.com/office/drawing/2014/main" id="{0B424E89-3DC5-9FEF-9651-A8254A362AA6}"/>
                </a:ext>
              </a:extLst>
            </p:cNvPr>
            <p:cNvSpPr/>
            <p:nvPr/>
          </p:nvSpPr>
          <p:spPr>
            <a:xfrm>
              <a:off x="3424825" y="4200850"/>
              <a:ext cx="148075" cy="97975"/>
            </a:xfrm>
            <a:custGeom>
              <a:avLst/>
              <a:gdLst/>
              <a:ahLst/>
              <a:cxnLst/>
              <a:rect l="l" t="t" r="r" b="b"/>
              <a:pathLst>
                <a:path w="5923" h="3919" extrusionOk="0">
                  <a:moveTo>
                    <a:pt x="4624" y="340"/>
                  </a:moveTo>
                  <a:cubicBezTo>
                    <a:pt x="4909" y="340"/>
                    <a:pt x="5194" y="498"/>
                    <a:pt x="5352" y="783"/>
                  </a:cubicBezTo>
                  <a:cubicBezTo>
                    <a:pt x="5542" y="1195"/>
                    <a:pt x="5384" y="1670"/>
                    <a:pt x="4972" y="1860"/>
                  </a:cubicBezTo>
                  <a:lnTo>
                    <a:pt x="1678" y="3507"/>
                  </a:lnTo>
                  <a:cubicBezTo>
                    <a:pt x="1562" y="3561"/>
                    <a:pt x="1440" y="3587"/>
                    <a:pt x="1320" y="3587"/>
                  </a:cubicBezTo>
                  <a:cubicBezTo>
                    <a:pt x="1018" y="3587"/>
                    <a:pt x="729" y="3422"/>
                    <a:pt x="570" y="3127"/>
                  </a:cubicBezTo>
                  <a:cubicBezTo>
                    <a:pt x="380" y="2747"/>
                    <a:pt x="538" y="2240"/>
                    <a:pt x="950" y="2050"/>
                  </a:cubicBezTo>
                  <a:lnTo>
                    <a:pt x="4244" y="403"/>
                  </a:lnTo>
                  <a:cubicBezTo>
                    <a:pt x="4370" y="372"/>
                    <a:pt x="4497" y="340"/>
                    <a:pt x="4624" y="340"/>
                  </a:cubicBezTo>
                  <a:close/>
                  <a:moveTo>
                    <a:pt x="4614" y="0"/>
                  </a:moveTo>
                  <a:cubicBezTo>
                    <a:pt x="4448" y="0"/>
                    <a:pt x="4279" y="38"/>
                    <a:pt x="4117" y="118"/>
                  </a:cubicBezTo>
                  <a:lnTo>
                    <a:pt x="823" y="1765"/>
                  </a:lnTo>
                  <a:cubicBezTo>
                    <a:pt x="253" y="2019"/>
                    <a:pt x="0" y="2715"/>
                    <a:pt x="285" y="3285"/>
                  </a:cubicBezTo>
                  <a:cubicBezTo>
                    <a:pt x="475" y="3697"/>
                    <a:pt x="887" y="3919"/>
                    <a:pt x="1330" y="3919"/>
                  </a:cubicBezTo>
                  <a:cubicBezTo>
                    <a:pt x="1488" y="3919"/>
                    <a:pt x="1678" y="3887"/>
                    <a:pt x="1837" y="3792"/>
                  </a:cubicBezTo>
                  <a:lnTo>
                    <a:pt x="5130" y="2177"/>
                  </a:lnTo>
                  <a:cubicBezTo>
                    <a:pt x="5700" y="1892"/>
                    <a:pt x="5922" y="1195"/>
                    <a:pt x="5637" y="625"/>
                  </a:cubicBezTo>
                  <a:cubicBezTo>
                    <a:pt x="5433" y="239"/>
                    <a:pt x="5034" y="0"/>
                    <a:pt x="4614" y="0"/>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25;p13">
              <a:extLst>
                <a:ext uri="{FF2B5EF4-FFF2-40B4-BE49-F238E27FC236}">
                  <a16:creationId xmlns:a16="http://schemas.microsoft.com/office/drawing/2014/main" id="{82ECF420-6CC6-8B9A-261B-FB0C311BDDCB}"/>
                </a:ext>
              </a:extLst>
            </p:cNvPr>
            <p:cNvSpPr/>
            <p:nvPr/>
          </p:nvSpPr>
          <p:spPr>
            <a:xfrm>
              <a:off x="3085150" y="3823775"/>
              <a:ext cx="149675" cy="126700"/>
            </a:xfrm>
            <a:custGeom>
              <a:avLst/>
              <a:gdLst/>
              <a:ahLst/>
              <a:cxnLst/>
              <a:rect l="l" t="t" r="r" b="b"/>
              <a:pathLst>
                <a:path w="5987" h="5068" extrusionOk="0">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26;p13">
              <a:extLst>
                <a:ext uri="{FF2B5EF4-FFF2-40B4-BE49-F238E27FC236}">
                  <a16:creationId xmlns:a16="http://schemas.microsoft.com/office/drawing/2014/main" id="{1FF23A9C-A720-847C-ACBA-DC84D0F55574}"/>
                </a:ext>
              </a:extLst>
            </p:cNvPr>
            <p:cNvSpPr/>
            <p:nvPr/>
          </p:nvSpPr>
          <p:spPr>
            <a:xfrm>
              <a:off x="3259350" y="3683625"/>
              <a:ext cx="58600" cy="311975"/>
            </a:xfrm>
            <a:custGeom>
              <a:avLst/>
              <a:gdLst/>
              <a:ahLst/>
              <a:cxnLst/>
              <a:rect l="l" t="t" r="r" b="b"/>
              <a:pathLst>
                <a:path w="2344" h="12479" extrusionOk="0">
                  <a:moveTo>
                    <a:pt x="1330" y="1"/>
                  </a:moveTo>
                  <a:lnTo>
                    <a:pt x="0" y="666"/>
                  </a:lnTo>
                  <a:lnTo>
                    <a:pt x="982" y="12479"/>
                  </a:lnTo>
                  <a:lnTo>
                    <a:pt x="2344" y="11813"/>
                  </a:lnTo>
                  <a:lnTo>
                    <a:pt x="1330"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27;p13">
              <a:extLst>
                <a:ext uri="{FF2B5EF4-FFF2-40B4-BE49-F238E27FC236}">
                  <a16:creationId xmlns:a16="http://schemas.microsoft.com/office/drawing/2014/main" id="{1AE194FF-CD23-AAAE-3C74-C81903745669}"/>
                </a:ext>
              </a:extLst>
            </p:cNvPr>
            <p:cNvSpPr/>
            <p:nvPr/>
          </p:nvSpPr>
          <p:spPr>
            <a:xfrm>
              <a:off x="3342475" y="3728775"/>
              <a:ext cx="149650" cy="126700"/>
            </a:xfrm>
            <a:custGeom>
              <a:avLst/>
              <a:gdLst/>
              <a:ahLst/>
              <a:cxnLst/>
              <a:rect l="l" t="t" r="r" b="b"/>
              <a:pathLst>
                <a:path w="5986" h="5068" extrusionOk="0">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28;p13">
              <a:extLst>
                <a:ext uri="{FF2B5EF4-FFF2-40B4-BE49-F238E27FC236}">
                  <a16:creationId xmlns:a16="http://schemas.microsoft.com/office/drawing/2014/main" id="{9D7A07F0-2EB8-79B0-EAF6-6B2560CBA02D}"/>
                </a:ext>
              </a:extLst>
            </p:cNvPr>
            <p:cNvSpPr/>
            <p:nvPr/>
          </p:nvSpPr>
          <p:spPr>
            <a:xfrm>
              <a:off x="3644925" y="3248200"/>
              <a:ext cx="1771100" cy="341250"/>
            </a:xfrm>
            <a:custGeom>
              <a:avLst/>
              <a:gdLst/>
              <a:ahLst/>
              <a:cxnLst/>
              <a:rect l="l" t="t" r="r" b="b"/>
              <a:pathLst>
                <a:path w="70844" h="13650" extrusionOk="0">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29;p13">
              <a:extLst>
                <a:ext uri="{FF2B5EF4-FFF2-40B4-BE49-F238E27FC236}">
                  <a16:creationId xmlns:a16="http://schemas.microsoft.com/office/drawing/2014/main" id="{5A90D4CF-CF8B-538E-DA3C-98F46B68078F}"/>
                </a:ext>
              </a:extLst>
            </p:cNvPr>
            <p:cNvSpPr/>
            <p:nvPr/>
          </p:nvSpPr>
          <p:spPr>
            <a:xfrm>
              <a:off x="4161125" y="3203850"/>
              <a:ext cx="114025" cy="114025"/>
            </a:xfrm>
            <a:custGeom>
              <a:avLst/>
              <a:gdLst/>
              <a:ahLst/>
              <a:cxnLst/>
              <a:rect l="l" t="t" r="r" b="b"/>
              <a:pathLst>
                <a:path w="4561" h="4561" extrusionOk="0">
                  <a:moveTo>
                    <a:pt x="2280" y="349"/>
                  </a:moveTo>
                  <a:cubicBezTo>
                    <a:pt x="3325" y="349"/>
                    <a:pt x="4212" y="1204"/>
                    <a:pt x="4212" y="2281"/>
                  </a:cubicBezTo>
                  <a:cubicBezTo>
                    <a:pt x="4212" y="3358"/>
                    <a:pt x="3325" y="4213"/>
                    <a:pt x="2280" y="4213"/>
                  </a:cubicBezTo>
                  <a:cubicBezTo>
                    <a:pt x="1204" y="4213"/>
                    <a:pt x="317" y="3358"/>
                    <a:pt x="317" y="2281"/>
                  </a:cubicBezTo>
                  <a:cubicBezTo>
                    <a:pt x="317" y="1204"/>
                    <a:pt x="1204" y="349"/>
                    <a:pt x="2280" y="349"/>
                  </a:cubicBezTo>
                  <a:close/>
                  <a:moveTo>
                    <a:pt x="2280" y="1"/>
                  </a:moveTo>
                  <a:cubicBezTo>
                    <a:pt x="1014" y="1"/>
                    <a:pt x="0" y="1014"/>
                    <a:pt x="0" y="2281"/>
                  </a:cubicBezTo>
                  <a:cubicBezTo>
                    <a:pt x="0" y="3548"/>
                    <a:pt x="1014" y="4561"/>
                    <a:pt x="2280" y="4561"/>
                  </a:cubicBezTo>
                  <a:cubicBezTo>
                    <a:pt x="3516" y="4561"/>
                    <a:pt x="4561" y="3548"/>
                    <a:pt x="4561" y="2281"/>
                  </a:cubicBezTo>
                  <a:cubicBezTo>
                    <a:pt x="4561" y="1014"/>
                    <a:pt x="3516" y="1"/>
                    <a:pt x="228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30;p13">
              <a:extLst>
                <a:ext uri="{FF2B5EF4-FFF2-40B4-BE49-F238E27FC236}">
                  <a16:creationId xmlns:a16="http://schemas.microsoft.com/office/drawing/2014/main" id="{305D7F41-35B8-97BC-D76B-D0DDED2285CC}"/>
                </a:ext>
              </a:extLst>
            </p:cNvPr>
            <p:cNvSpPr/>
            <p:nvPr/>
          </p:nvSpPr>
          <p:spPr>
            <a:xfrm>
              <a:off x="4571225" y="3445325"/>
              <a:ext cx="75250" cy="76025"/>
            </a:xfrm>
            <a:custGeom>
              <a:avLst/>
              <a:gdLst/>
              <a:ahLst/>
              <a:cxnLst/>
              <a:rect l="l" t="t" r="r" b="b"/>
              <a:pathLst>
                <a:path w="3010" h="3041" extrusionOk="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31;p13">
              <a:extLst>
                <a:ext uri="{FF2B5EF4-FFF2-40B4-BE49-F238E27FC236}">
                  <a16:creationId xmlns:a16="http://schemas.microsoft.com/office/drawing/2014/main" id="{FAF7AECA-4E84-178E-9D14-9F0D59300B71}"/>
                </a:ext>
              </a:extLst>
            </p:cNvPr>
            <p:cNvSpPr/>
            <p:nvPr/>
          </p:nvSpPr>
          <p:spPr>
            <a:xfrm>
              <a:off x="5119100" y="3445325"/>
              <a:ext cx="105325" cy="105325"/>
            </a:xfrm>
            <a:custGeom>
              <a:avLst/>
              <a:gdLst/>
              <a:ahLst/>
              <a:cxnLst/>
              <a:rect l="l" t="t" r="r" b="b"/>
              <a:pathLst>
                <a:path w="4213" h="4213" extrusionOk="0">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32;p13">
              <a:extLst>
                <a:ext uri="{FF2B5EF4-FFF2-40B4-BE49-F238E27FC236}">
                  <a16:creationId xmlns:a16="http://schemas.microsoft.com/office/drawing/2014/main" id="{E5FB2658-C5A2-0164-332F-4D2CE3561A5B}"/>
                </a:ext>
              </a:extLst>
            </p:cNvPr>
            <p:cNvSpPr/>
            <p:nvPr/>
          </p:nvSpPr>
          <p:spPr>
            <a:xfrm>
              <a:off x="5355050" y="3305975"/>
              <a:ext cx="105325" cy="105325"/>
            </a:xfrm>
            <a:custGeom>
              <a:avLst/>
              <a:gdLst/>
              <a:ahLst/>
              <a:cxnLst/>
              <a:rect l="l" t="t" r="r" b="b"/>
              <a:pathLst>
                <a:path w="4213" h="4213" extrusionOk="0">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33;p13">
              <a:extLst>
                <a:ext uri="{FF2B5EF4-FFF2-40B4-BE49-F238E27FC236}">
                  <a16:creationId xmlns:a16="http://schemas.microsoft.com/office/drawing/2014/main" id="{11E20F92-7090-71D8-6F8B-06FBFC2FD78B}"/>
                </a:ext>
              </a:extLst>
            </p:cNvPr>
            <p:cNvSpPr/>
            <p:nvPr/>
          </p:nvSpPr>
          <p:spPr>
            <a:xfrm>
              <a:off x="5377200" y="3328150"/>
              <a:ext cx="61000" cy="61000"/>
            </a:xfrm>
            <a:custGeom>
              <a:avLst/>
              <a:gdLst/>
              <a:ahLst/>
              <a:cxnLst/>
              <a:rect l="l" t="t" r="r" b="b"/>
              <a:pathLst>
                <a:path w="2440" h="2440" extrusionOk="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34;p13">
              <a:extLst>
                <a:ext uri="{FF2B5EF4-FFF2-40B4-BE49-F238E27FC236}">
                  <a16:creationId xmlns:a16="http://schemas.microsoft.com/office/drawing/2014/main" id="{BDAC1900-FE66-191A-AC37-87666BF538E4}"/>
                </a:ext>
              </a:extLst>
            </p:cNvPr>
            <p:cNvSpPr/>
            <p:nvPr/>
          </p:nvSpPr>
          <p:spPr>
            <a:xfrm>
              <a:off x="3592650" y="3524500"/>
              <a:ext cx="104550" cy="105325"/>
            </a:xfrm>
            <a:custGeom>
              <a:avLst/>
              <a:gdLst/>
              <a:ahLst/>
              <a:cxnLst/>
              <a:rect l="l" t="t" r="r" b="b"/>
              <a:pathLst>
                <a:path w="4182" h="4213" extrusionOk="0">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35;p13">
              <a:extLst>
                <a:ext uri="{FF2B5EF4-FFF2-40B4-BE49-F238E27FC236}">
                  <a16:creationId xmlns:a16="http://schemas.microsoft.com/office/drawing/2014/main" id="{10A62112-D550-9E69-D201-E7CAAA783F0F}"/>
                </a:ext>
              </a:extLst>
            </p:cNvPr>
            <p:cNvSpPr/>
            <p:nvPr/>
          </p:nvSpPr>
          <p:spPr>
            <a:xfrm>
              <a:off x="3614825" y="3546675"/>
              <a:ext cx="61000" cy="60975"/>
            </a:xfrm>
            <a:custGeom>
              <a:avLst/>
              <a:gdLst/>
              <a:ahLst/>
              <a:cxnLst/>
              <a:rect l="l" t="t" r="r" b="b"/>
              <a:pathLst>
                <a:path w="2440" h="2439" extrusionOk="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36;p13">
              <a:extLst>
                <a:ext uri="{FF2B5EF4-FFF2-40B4-BE49-F238E27FC236}">
                  <a16:creationId xmlns:a16="http://schemas.microsoft.com/office/drawing/2014/main" id="{9B36ED63-F4E1-E85B-B64E-482A2F7A3A7A}"/>
                </a:ext>
              </a:extLst>
            </p:cNvPr>
            <p:cNvSpPr/>
            <p:nvPr/>
          </p:nvSpPr>
          <p:spPr>
            <a:xfrm>
              <a:off x="4880000" y="2948925"/>
              <a:ext cx="173425" cy="24550"/>
            </a:xfrm>
            <a:custGeom>
              <a:avLst/>
              <a:gdLst/>
              <a:ahLst/>
              <a:cxnLst/>
              <a:rect l="l" t="t" r="r" b="b"/>
              <a:pathLst>
                <a:path w="6937" h="982" extrusionOk="0">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37;p13">
              <a:extLst>
                <a:ext uri="{FF2B5EF4-FFF2-40B4-BE49-F238E27FC236}">
                  <a16:creationId xmlns:a16="http://schemas.microsoft.com/office/drawing/2014/main" id="{4E056521-A17C-71A2-2BE4-8C083A516C4F}"/>
                </a:ext>
              </a:extLst>
            </p:cNvPr>
            <p:cNvSpPr/>
            <p:nvPr/>
          </p:nvSpPr>
          <p:spPr>
            <a:xfrm>
              <a:off x="5108025" y="2948925"/>
              <a:ext cx="81575" cy="24550"/>
            </a:xfrm>
            <a:custGeom>
              <a:avLst/>
              <a:gdLst/>
              <a:ahLst/>
              <a:cxnLst/>
              <a:rect l="l" t="t" r="r" b="b"/>
              <a:pathLst>
                <a:path w="3263" h="982" extrusionOk="0">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38;p13">
              <a:extLst>
                <a:ext uri="{FF2B5EF4-FFF2-40B4-BE49-F238E27FC236}">
                  <a16:creationId xmlns:a16="http://schemas.microsoft.com/office/drawing/2014/main" id="{341D9541-B0A7-8A65-C1E3-D4F1A5F8CCDE}"/>
                </a:ext>
              </a:extLst>
            </p:cNvPr>
            <p:cNvSpPr/>
            <p:nvPr/>
          </p:nvSpPr>
          <p:spPr>
            <a:xfrm>
              <a:off x="5300425" y="2948925"/>
              <a:ext cx="58600" cy="24550"/>
            </a:xfrm>
            <a:custGeom>
              <a:avLst/>
              <a:gdLst/>
              <a:ahLst/>
              <a:cxnLst/>
              <a:rect l="l" t="t" r="r" b="b"/>
              <a:pathLst>
                <a:path w="2344" h="982" extrusionOk="0">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39;p13">
              <a:extLst>
                <a:ext uri="{FF2B5EF4-FFF2-40B4-BE49-F238E27FC236}">
                  <a16:creationId xmlns:a16="http://schemas.microsoft.com/office/drawing/2014/main" id="{87756736-9055-DDBE-2C3A-A09FA39FCD9C}"/>
                </a:ext>
              </a:extLst>
            </p:cNvPr>
            <p:cNvSpPr/>
            <p:nvPr/>
          </p:nvSpPr>
          <p:spPr>
            <a:xfrm>
              <a:off x="5127025" y="3021750"/>
              <a:ext cx="197950" cy="25375"/>
            </a:xfrm>
            <a:custGeom>
              <a:avLst/>
              <a:gdLst/>
              <a:ahLst/>
              <a:cxnLst/>
              <a:rect l="l" t="t" r="r" b="b"/>
              <a:pathLst>
                <a:path w="7918" h="1015" extrusionOk="0">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40;p13">
              <a:extLst>
                <a:ext uri="{FF2B5EF4-FFF2-40B4-BE49-F238E27FC236}">
                  <a16:creationId xmlns:a16="http://schemas.microsoft.com/office/drawing/2014/main" id="{0F440E6D-834E-726E-94C8-8560E61F4CC8}"/>
                </a:ext>
              </a:extLst>
            </p:cNvPr>
            <p:cNvSpPr/>
            <p:nvPr/>
          </p:nvSpPr>
          <p:spPr>
            <a:xfrm>
              <a:off x="3979025" y="3617125"/>
              <a:ext cx="119575" cy="24575"/>
            </a:xfrm>
            <a:custGeom>
              <a:avLst/>
              <a:gdLst/>
              <a:ahLst/>
              <a:cxnLst/>
              <a:rect l="l" t="t" r="r" b="b"/>
              <a:pathLst>
                <a:path w="4783" h="983" extrusionOk="0">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41;p13">
              <a:extLst>
                <a:ext uri="{FF2B5EF4-FFF2-40B4-BE49-F238E27FC236}">
                  <a16:creationId xmlns:a16="http://schemas.microsoft.com/office/drawing/2014/main" id="{9322EA39-7B51-ED97-F48A-C87FFDEC1EF1}"/>
                </a:ext>
              </a:extLst>
            </p:cNvPr>
            <p:cNvSpPr/>
            <p:nvPr/>
          </p:nvSpPr>
          <p:spPr>
            <a:xfrm>
              <a:off x="4148450" y="3617125"/>
              <a:ext cx="50700" cy="24575"/>
            </a:xfrm>
            <a:custGeom>
              <a:avLst/>
              <a:gdLst/>
              <a:ahLst/>
              <a:cxnLst/>
              <a:rect l="l" t="t" r="r" b="b"/>
              <a:pathLst>
                <a:path w="2028" h="983" extrusionOk="0">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42;p13">
              <a:extLst>
                <a:ext uri="{FF2B5EF4-FFF2-40B4-BE49-F238E27FC236}">
                  <a16:creationId xmlns:a16="http://schemas.microsoft.com/office/drawing/2014/main" id="{69316F53-B069-61FD-13EA-5668F33A5A49}"/>
                </a:ext>
              </a:extLst>
            </p:cNvPr>
            <p:cNvSpPr/>
            <p:nvPr/>
          </p:nvSpPr>
          <p:spPr>
            <a:xfrm>
              <a:off x="4750175" y="3617125"/>
              <a:ext cx="136975" cy="24575"/>
            </a:xfrm>
            <a:custGeom>
              <a:avLst/>
              <a:gdLst/>
              <a:ahLst/>
              <a:cxnLst/>
              <a:rect l="l" t="t" r="r" b="b"/>
              <a:pathLst>
                <a:path w="5479" h="983" extrusionOk="0">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43;p13">
              <a:extLst>
                <a:ext uri="{FF2B5EF4-FFF2-40B4-BE49-F238E27FC236}">
                  <a16:creationId xmlns:a16="http://schemas.microsoft.com/office/drawing/2014/main" id="{907F5A11-134A-7975-2310-FC7CA1EBC2B1}"/>
                </a:ext>
              </a:extLst>
            </p:cNvPr>
            <p:cNvSpPr/>
            <p:nvPr/>
          </p:nvSpPr>
          <p:spPr>
            <a:xfrm>
              <a:off x="4933850" y="3617125"/>
              <a:ext cx="58600" cy="24575"/>
            </a:xfrm>
            <a:custGeom>
              <a:avLst/>
              <a:gdLst/>
              <a:ahLst/>
              <a:cxnLst/>
              <a:rect l="l" t="t" r="r" b="b"/>
              <a:pathLst>
                <a:path w="2344" h="983" extrusionOk="0">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44;p13">
              <a:extLst>
                <a:ext uri="{FF2B5EF4-FFF2-40B4-BE49-F238E27FC236}">
                  <a16:creationId xmlns:a16="http://schemas.microsoft.com/office/drawing/2014/main" id="{3A361419-477F-77D5-6B07-94E268D78A0F}"/>
                </a:ext>
              </a:extLst>
            </p:cNvPr>
            <p:cNvSpPr/>
            <p:nvPr/>
          </p:nvSpPr>
          <p:spPr>
            <a:xfrm>
              <a:off x="5163450" y="3617125"/>
              <a:ext cx="73650" cy="24575"/>
            </a:xfrm>
            <a:custGeom>
              <a:avLst/>
              <a:gdLst/>
              <a:ahLst/>
              <a:cxnLst/>
              <a:rect l="l" t="t" r="r" b="b"/>
              <a:pathLst>
                <a:path w="2946" h="983" extrusionOk="0">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45;p13">
              <a:extLst>
                <a:ext uri="{FF2B5EF4-FFF2-40B4-BE49-F238E27FC236}">
                  <a16:creationId xmlns:a16="http://schemas.microsoft.com/office/drawing/2014/main" id="{509C0A17-B574-3ED4-02B7-F1106AC30059}"/>
                </a:ext>
              </a:extLst>
            </p:cNvPr>
            <p:cNvSpPr/>
            <p:nvPr/>
          </p:nvSpPr>
          <p:spPr>
            <a:xfrm>
              <a:off x="3676575" y="2937825"/>
              <a:ext cx="139375" cy="25375"/>
            </a:xfrm>
            <a:custGeom>
              <a:avLst/>
              <a:gdLst/>
              <a:ahLst/>
              <a:cxnLst/>
              <a:rect l="l" t="t" r="r" b="b"/>
              <a:pathLst>
                <a:path w="5575" h="1015" extrusionOk="0">
                  <a:moveTo>
                    <a:pt x="507" y="1"/>
                  </a:moveTo>
                  <a:cubicBezTo>
                    <a:pt x="222" y="1"/>
                    <a:pt x="1" y="254"/>
                    <a:pt x="1" y="508"/>
                  </a:cubicBezTo>
                  <a:cubicBezTo>
                    <a:pt x="1" y="793"/>
                    <a:pt x="222" y="1014"/>
                    <a:pt x="507" y="1014"/>
                  </a:cubicBezTo>
                  <a:lnTo>
                    <a:pt x="5068" y="1014"/>
                  </a:lnTo>
                  <a:cubicBezTo>
                    <a:pt x="5321" y="1014"/>
                    <a:pt x="5575" y="793"/>
                    <a:pt x="5543" y="508"/>
                  </a:cubicBezTo>
                  <a:cubicBezTo>
                    <a:pt x="5543" y="223"/>
                    <a:pt x="5321" y="1"/>
                    <a:pt x="506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46;p13">
              <a:extLst>
                <a:ext uri="{FF2B5EF4-FFF2-40B4-BE49-F238E27FC236}">
                  <a16:creationId xmlns:a16="http://schemas.microsoft.com/office/drawing/2014/main" id="{C5669F7F-A4DD-0460-4300-352D6008A23E}"/>
                </a:ext>
              </a:extLst>
            </p:cNvPr>
            <p:cNvSpPr/>
            <p:nvPr/>
          </p:nvSpPr>
          <p:spPr>
            <a:xfrm>
              <a:off x="3852350" y="2937825"/>
              <a:ext cx="68100" cy="25375"/>
            </a:xfrm>
            <a:custGeom>
              <a:avLst/>
              <a:gdLst/>
              <a:ahLst/>
              <a:cxnLst/>
              <a:rect l="l" t="t" r="r" b="b"/>
              <a:pathLst>
                <a:path w="2724" h="1015" extrusionOk="0">
                  <a:moveTo>
                    <a:pt x="507" y="1"/>
                  </a:moveTo>
                  <a:cubicBezTo>
                    <a:pt x="222" y="1"/>
                    <a:pt x="0" y="254"/>
                    <a:pt x="0" y="508"/>
                  </a:cubicBezTo>
                  <a:cubicBezTo>
                    <a:pt x="0" y="793"/>
                    <a:pt x="222" y="1014"/>
                    <a:pt x="507" y="1014"/>
                  </a:cubicBezTo>
                  <a:lnTo>
                    <a:pt x="2217" y="1014"/>
                  </a:lnTo>
                  <a:cubicBezTo>
                    <a:pt x="2502" y="1014"/>
                    <a:pt x="2724" y="793"/>
                    <a:pt x="2724" y="508"/>
                  </a:cubicBezTo>
                  <a:cubicBezTo>
                    <a:pt x="2724" y="223"/>
                    <a:pt x="2502" y="1"/>
                    <a:pt x="221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47;p13">
              <a:extLst>
                <a:ext uri="{FF2B5EF4-FFF2-40B4-BE49-F238E27FC236}">
                  <a16:creationId xmlns:a16="http://schemas.microsoft.com/office/drawing/2014/main" id="{70470AA6-382E-3DBF-42D6-E1792F7BF401}"/>
                </a:ext>
              </a:extLst>
            </p:cNvPr>
            <p:cNvSpPr/>
            <p:nvPr/>
          </p:nvSpPr>
          <p:spPr>
            <a:xfrm>
              <a:off x="2966400" y="2846400"/>
              <a:ext cx="266050" cy="531650"/>
            </a:xfrm>
            <a:custGeom>
              <a:avLst/>
              <a:gdLst/>
              <a:ahLst/>
              <a:cxnLst/>
              <a:rect l="l" t="t" r="r" b="b"/>
              <a:pathLst>
                <a:path w="10642" h="21266" extrusionOk="0">
                  <a:moveTo>
                    <a:pt x="191" y="0"/>
                  </a:moveTo>
                  <a:cubicBezTo>
                    <a:pt x="143" y="0"/>
                    <a:pt x="96" y="16"/>
                    <a:pt x="64" y="48"/>
                  </a:cubicBezTo>
                  <a:cubicBezTo>
                    <a:pt x="1" y="111"/>
                    <a:pt x="1" y="238"/>
                    <a:pt x="64" y="301"/>
                  </a:cubicBezTo>
                  <a:lnTo>
                    <a:pt x="10293" y="10530"/>
                  </a:lnTo>
                  <a:lnTo>
                    <a:pt x="10293" y="21076"/>
                  </a:lnTo>
                  <a:cubicBezTo>
                    <a:pt x="10293" y="21171"/>
                    <a:pt x="10388" y="21266"/>
                    <a:pt x="10483" y="21266"/>
                  </a:cubicBezTo>
                  <a:cubicBezTo>
                    <a:pt x="10546" y="21266"/>
                    <a:pt x="10641" y="21171"/>
                    <a:pt x="10641" y="21076"/>
                  </a:cubicBezTo>
                  <a:lnTo>
                    <a:pt x="10641" y="10435"/>
                  </a:lnTo>
                  <a:cubicBezTo>
                    <a:pt x="10641" y="10403"/>
                    <a:pt x="10610" y="10372"/>
                    <a:pt x="10578" y="10340"/>
                  </a:cubicBezTo>
                  <a:lnTo>
                    <a:pt x="317" y="48"/>
                  </a:lnTo>
                  <a:cubicBezTo>
                    <a:pt x="286" y="16"/>
                    <a:pt x="238" y="0"/>
                    <a:pt x="19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48;p13">
              <a:extLst>
                <a:ext uri="{FF2B5EF4-FFF2-40B4-BE49-F238E27FC236}">
                  <a16:creationId xmlns:a16="http://schemas.microsoft.com/office/drawing/2014/main" id="{B9190CAD-D345-A8BE-B527-616A009A0B39}"/>
                </a:ext>
              </a:extLst>
            </p:cNvPr>
            <p:cNvSpPr/>
            <p:nvPr/>
          </p:nvSpPr>
          <p:spPr>
            <a:xfrm>
              <a:off x="2741550" y="2634600"/>
              <a:ext cx="266850" cy="266850"/>
            </a:xfrm>
            <a:custGeom>
              <a:avLst/>
              <a:gdLst/>
              <a:ahLst/>
              <a:cxnLst/>
              <a:rect l="l" t="t" r="r" b="b"/>
              <a:pathLst>
                <a:path w="10674" h="10674" extrusionOk="0">
                  <a:moveTo>
                    <a:pt x="5321" y="317"/>
                  </a:moveTo>
                  <a:cubicBezTo>
                    <a:pt x="8076" y="317"/>
                    <a:pt x="10325" y="2566"/>
                    <a:pt x="10325" y="5353"/>
                  </a:cubicBezTo>
                  <a:cubicBezTo>
                    <a:pt x="10325" y="8108"/>
                    <a:pt x="8076" y="10356"/>
                    <a:pt x="5321" y="10356"/>
                  </a:cubicBezTo>
                  <a:cubicBezTo>
                    <a:pt x="2566" y="10356"/>
                    <a:pt x="317" y="8108"/>
                    <a:pt x="317" y="5353"/>
                  </a:cubicBezTo>
                  <a:cubicBezTo>
                    <a:pt x="317" y="2566"/>
                    <a:pt x="2566" y="317"/>
                    <a:pt x="5321" y="317"/>
                  </a:cubicBezTo>
                  <a:close/>
                  <a:moveTo>
                    <a:pt x="5321" y="1"/>
                  </a:moveTo>
                  <a:cubicBezTo>
                    <a:pt x="2376" y="1"/>
                    <a:pt x="1" y="2408"/>
                    <a:pt x="1" y="5353"/>
                  </a:cubicBezTo>
                  <a:cubicBezTo>
                    <a:pt x="1" y="8298"/>
                    <a:pt x="2376" y="10673"/>
                    <a:pt x="5321" y="10673"/>
                  </a:cubicBezTo>
                  <a:cubicBezTo>
                    <a:pt x="8266" y="10673"/>
                    <a:pt x="10673" y="8298"/>
                    <a:pt x="10673" y="5353"/>
                  </a:cubicBezTo>
                  <a:cubicBezTo>
                    <a:pt x="10673" y="2408"/>
                    <a:pt x="8266" y="1"/>
                    <a:pt x="532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49;p13">
              <a:extLst>
                <a:ext uri="{FF2B5EF4-FFF2-40B4-BE49-F238E27FC236}">
                  <a16:creationId xmlns:a16="http://schemas.microsoft.com/office/drawing/2014/main" id="{A018CB4A-4023-7DA6-CF8B-C5BF69D6CD78}"/>
                </a:ext>
              </a:extLst>
            </p:cNvPr>
            <p:cNvSpPr/>
            <p:nvPr/>
          </p:nvSpPr>
          <p:spPr>
            <a:xfrm>
              <a:off x="2770850" y="2673800"/>
              <a:ext cx="207450" cy="188450"/>
            </a:xfrm>
            <a:custGeom>
              <a:avLst/>
              <a:gdLst/>
              <a:ahLst/>
              <a:cxnLst/>
              <a:rect l="l" t="t" r="r" b="b"/>
              <a:pathLst>
                <a:path w="8298" h="7538" extrusionOk="0">
                  <a:moveTo>
                    <a:pt x="4161" y="0"/>
                  </a:moveTo>
                  <a:cubicBezTo>
                    <a:pt x="3199" y="0"/>
                    <a:pt x="2233" y="365"/>
                    <a:pt x="1489" y="1093"/>
                  </a:cubicBezTo>
                  <a:cubicBezTo>
                    <a:pt x="0" y="2581"/>
                    <a:pt x="0" y="4957"/>
                    <a:pt x="1489" y="6445"/>
                  </a:cubicBezTo>
                  <a:cubicBezTo>
                    <a:pt x="2233" y="7173"/>
                    <a:pt x="3199" y="7538"/>
                    <a:pt x="4161" y="7538"/>
                  </a:cubicBezTo>
                  <a:cubicBezTo>
                    <a:pt x="5123" y="7538"/>
                    <a:pt x="6081" y="7173"/>
                    <a:pt x="6809" y="6445"/>
                  </a:cubicBezTo>
                  <a:cubicBezTo>
                    <a:pt x="8298" y="4957"/>
                    <a:pt x="8298" y="2581"/>
                    <a:pt x="6809" y="1093"/>
                  </a:cubicBezTo>
                  <a:cubicBezTo>
                    <a:pt x="6081" y="365"/>
                    <a:pt x="5123" y="0"/>
                    <a:pt x="416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50;p13">
              <a:extLst>
                <a:ext uri="{FF2B5EF4-FFF2-40B4-BE49-F238E27FC236}">
                  <a16:creationId xmlns:a16="http://schemas.microsoft.com/office/drawing/2014/main" id="{5F336B7C-F518-6EFB-D81B-EA0C94519489}"/>
                </a:ext>
              </a:extLst>
            </p:cNvPr>
            <p:cNvSpPr/>
            <p:nvPr/>
          </p:nvSpPr>
          <p:spPr>
            <a:xfrm>
              <a:off x="3700325" y="2547525"/>
              <a:ext cx="8750" cy="292150"/>
            </a:xfrm>
            <a:custGeom>
              <a:avLst/>
              <a:gdLst/>
              <a:ahLst/>
              <a:cxnLst/>
              <a:rect l="l" t="t" r="r" b="b"/>
              <a:pathLst>
                <a:path w="350" h="11686" extrusionOk="0">
                  <a:moveTo>
                    <a:pt x="191" y="0"/>
                  </a:moveTo>
                  <a:cubicBezTo>
                    <a:pt x="96" y="0"/>
                    <a:pt x="1" y="63"/>
                    <a:pt x="1" y="158"/>
                  </a:cubicBezTo>
                  <a:lnTo>
                    <a:pt x="1" y="11528"/>
                  </a:lnTo>
                  <a:cubicBezTo>
                    <a:pt x="1" y="11623"/>
                    <a:pt x="96" y="11686"/>
                    <a:pt x="191" y="11686"/>
                  </a:cubicBezTo>
                  <a:cubicBezTo>
                    <a:pt x="254" y="11686"/>
                    <a:pt x="349" y="11623"/>
                    <a:pt x="349" y="11528"/>
                  </a:cubicBezTo>
                  <a:lnTo>
                    <a:pt x="349" y="158"/>
                  </a:lnTo>
                  <a:cubicBezTo>
                    <a:pt x="349" y="63"/>
                    <a:pt x="254"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51;p13">
              <a:extLst>
                <a:ext uri="{FF2B5EF4-FFF2-40B4-BE49-F238E27FC236}">
                  <a16:creationId xmlns:a16="http://schemas.microsoft.com/office/drawing/2014/main" id="{58FD8ADD-A817-110F-2C9D-083F24B7E1FE}"/>
                </a:ext>
              </a:extLst>
            </p:cNvPr>
            <p:cNvSpPr/>
            <p:nvPr/>
          </p:nvSpPr>
          <p:spPr>
            <a:xfrm>
              <a:off x="2598250" y="3306775"/>
              <a:ext cx="424400" cy="669025"/>
            </a:xfrm>
            <a:custGeom>
              <a:avLst/>
              <a:gdLst/>
              <a:ahLst/>
              <a:cxnLst/>
              <a:rect l="l" t="t" r="r" b="b"/>
              <a:pathLst>
                <a:path w="16976" h="26761" extrusionOk="0">
                  <a:moveTo>
                    <a:pt x="159" y="1"/>
                  </a:moveTo>
                  <a:cubicBezTo>
                    <a:pt x="64" y="1"/>
                    <a:pt x="0" y="64"/>
                    <a:pt x="0" y="159"/>
                  </a:cubicBezTo>
                  <a:lnTo>
                    <a:pt x="0" y="16532"/>
                  </a:lnTo>
                  <a:cubicBezTo>
                    <a:pt x="0" y="16563"/>
                    <a:pt x="32" y="16595"/>
                    <a:pt x="64" y="16627"/>
                  </a:cubicBezTo>
                  <a:lnTo>
                    <a:pt x="10103" y="26697"/>
                  </a:lnTo>
                  <a:cubicBezTo>
                    <a:pt x="10135" y="26729"/>
                    <a:pt x="10198" y="26761"/>
                    <a:pt x="10230" y="26761"/>
                  </a:cubicBezTo>
                  <a:lnTo>
                    <a:pt x="16817" y="26761"/>
                  </a:lnTo>
                  <a:cubicBezTo>
                    <a:pt x="16912" y="26761"/>
                    <a:pt x="16975" y="26666"/>
                    <a:pt x="16975" y="26571"/>
                  </a:cubicBezTo>
                  <a:cubicBezTo>
                    <a:pt x="16975" y="26476"/>
                    <a:pt x="16880" y="26412"/>
                    <a:pt x="16785" y="26412"/>
                  </a:cubicBezTo>
                  <a:lnTo>
                    <a:pt x="10293" y="26412"/>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52;p13">
              <a:extLst>
                <a:ext uri="{FF2B5EF4-FFF2-40B4-BE49-F238E27FC236}">
                  <a16:creationId xmlns:a16="http://schemas.microsoft.com/office/drawing/2014/main" id="{F4231346-4E89-DCBA-210C-333704B1FF7E}"/>
                </a:ext>
              </a:extLst>
            </p:cNvPr>
            <p:cNvSpPr/>
            <p:nvPr/>
          </p:nvSpPr>
          <p:spPr>
            <a:xfrm>
              <a:off x="5914000" y="2241900"/>
              <a:ext cx="8725" cy="249425"/>
            </a:xfrm>
            <a:custGeom>
              <a:avLst/>
              <a:gdLst/>
              <a:ahLst/>
              <a:cxnLst/>
              <a:rect l="l" t="t" r="r" b="b"/>
              <a:pathLst>
                <a:path w="349" h="9977" extrusionOk="0">
                  <a:moveTo>
                    <a:pt x="191" y="1"/>
                  </a:moveTo>
                  <a:cubicBezTo>
                    <a:pt x="96" y="1"/>
                    <a:pt x="1" y="96"/>
                    <a:pt x="1" y="191"/>
                  </a:cubicBezTo>
                  <a:lnTo>
                    <a:pt x="1" y="9787"/>
                  </a:lnTo>
                  <a:cubicBezTo>
                    <a:pt x="1" y="9882"/>
                    <a:pt x="96" y="9977"/>
                    <a:pt x="191" y="9977"/>
                  </a:cubicBezTo>
                  <a:cubicBezTo>
                    <a:pt x="286" y="9977"/>
                    <a:pt x="349" y="9882"/>
                    <a:pt x="349" y="9787"/>
                  </a:cubicBezTo>
                  <a:lnTo>
                    <a:pt x="349" y="191"/>
                  </a:lnTo>
                  <a:cubicBezTo>
                    <a:pt x="349" y="96"/>
                    <a:pt x="286"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53;p13">
              <a:extLst>
                <a:ext uri="{FF2B5EF4-FFF2-40B4-BE49-F238E27FC236}">
                  <a16:creationId xmlns:a16="http://schemas.microsoft.com/office/drawing/2014/main" id="{584B427E-7F29-BA84-6957-268E45BD2036}"/>
                </a:ext>
              </a:extLst>
            </p:cNvPr>
            <p:cNvSpPr/>
            <p:nvPr/>
          </p:nvSpPr>
          <p:spPr>
            <a:xfrm>
              <a:off x="4192800" y="2458050"/>
              <a:ext cx="240700" cy="240700"/>
            </a:xfrm>
            <a:custGeom>
              <a:avLst/>
              <a:gdLst/>
              <a:ahLst/>
              <a:cxnLst/>
              <a:rect l="l" t="t" r="r" b="b"/>
              <a:pathLst>
                <a:path w="9628" h="9628" extrusionOk="0">
                  <a:moveTo>
                    <a:pt x="4814" y="1014"/>
                  </a:moveTo>
                  <a:cubicBezTo>
                    <a:pt x="6936" y="1014"/>
                    <a:pt x="8646" y="2724"/>
                    <a:pt x="8646" y="4814"/>
                  </a:cubicBezTo>
                  <a:cubicBezTo>
                    <a:pt x="8646" y="6904"/>
                    <a:pt x="6936" y="8614"/>
                    <a:pt x="4814" y="8614"/>
                  </a:cubicBezTo>
                  <a:cubicBezTo>
                    <a:pt x="2724" y="8614"/>
                    <a:pt x="1013" y="6904"/>
                    <a:pt x="1013" y="4814"/>
                  </a:cubicBezTo>
                  <a:cubicBezTo>
                    <a:pt x="1013" y="2724"/>
                    <a:pt x="2724" y="1014"/>
                    <a:pt x="4814" y="1014"/>
                  </a:cubicBezTo>
                  <a:close/>
                  <a:moveTo>
                    <a:pt x="4814" y="1"/>
                  </a:moveTo>
                  <a:cubicBezTo>
                    <a:pt x="2185" y="1"/>
                    <a:pt x="0" y="2154"/>
                    <a:pt x="0" y="4814"/>
                  </a:cubicBezTo>
                  <a:cubicBezTo>
                    <a:pt x="0" y="7474"/>
                    <a:pt x="2185" y="9628"/>
                    <a:pt x="4814" y="9628"/>
                  </a:cubicBezTo>
                  <a:cubicBezTo>
                    <a:pt x="7474" y="9628"/>
                    <a:pt x="9627" y="7474"/>
                    <a:pt x="9627" y="4814"/>
                  </a:cubicBezTo>
                  <a:cubicBezTo>
                    <a:pt x="9627" y="2154"/>
                    <a:pt x="7474" y="1"/>
                    <a:pt x="481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54;p13">
              <a:extLst>
                <a:ext uri="{FF2B5EF4-FFF2-40B4-BE49-F238E27FC236}">
                  <a16:creationId xmlns:a16="http://schemas.microsoft.com/office/drawing/2014/main" id="{EDB01F3C-A43D-B1C1-0267-F3859A5435F2}"/>
                </a:ext>
              </a:extLst>
            </p:cNvPr>
            <p:cNvSpPr/>
            <p:nvPr/>
          </p:nvSpPr>
          <p:spPr>
            <a:xfrm>
              <a:off x="4135000" y="1664750"/>
              <a:ext cx="438625" cy="438625"/>
            </a:xfrm>
            <a:custGeom>
              <a:avLst/>
              <a:gdLst/>
              <a:ahLst/>
              <a:cxnLst/>
              <a:rect l="l" t="t" r="r" b="b"/>
              <a:pathLst>
                <a:path w="17545" h="17545" extrusionOk="0">
                  <a:moveTo>
                    <a:pt x="8772" y="1362"/>
                  </a:moveTo>
                  <a:cubicBezTo>
                    <a:pt x="12858" y="1362"/>
                    <a:pt x="16183" y="4687"/>
                    <a:pt x="16183" y="8773"/>
                  </a:cubicBezTo>
                  <a:cubicBezTo>
                    <a:pt x="16183" y="12858"/>
                    <a:pt x="12858" y="16183"/>
                    <a:pt x="8772" y="16183"/>
                  </a:cubicBezTo>
                  <a:cubicBezTo>
                    <a:pt x="4687" y="16183"/>
                    <a:pt x="1362" y="12858"/>
                    <a:pt x="1362" y="8773"/>
                  </a:cubicBezTo>
                  <a:cubicBezTo>
                    <a:pt x="1362" y="4687"/>
                    <a:pt x="4687" y="1362"/>
                    <a:pt x="8772" y="1362"/>
                  </a:cubicBezTo>
                  <a:close/>
                  <a:moveTo>
                    <a:pt x="8772" y="0"/>
                  </a:moveTo>
                  <a:cubicBezTo>
                    <a:pt x="3959" y="0"/>
                    <a:pt x="0" y="3927"/>
                    <a:pt x="0" y="8773"/>
                  </a:cubicBezTo>
                  <a:cubicBezTo>
                    <a:pt x="0" y="13618"/>
                    <a:pt x="3959" y="17545"/>
                    <a:pt x="8772" y="17545"/>
                  </a:cubicBezTo>
                  <a:cubicBezTo>
                    <a:pt x="13618" y="17545"/>
                    <a:pt x="17545" y="13586"/>
                    <a:pt x="17545" y="8773"/>
                  </a:cubicBezTo>
                  <a:cubicBezTo>
                    <a:pt x="17545" y="3927"/>
                    <a:pt x="13618" y="0"/>
                    <a:pt x="87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55;p13">
              <a:extLst>
                <a:ext uri="{FF2B5EF4-FFF2-40B4-BE49-F238E27FC236}">
                  <a16:creationId xmlns:a16="http://schemas.microsoft.com/office/drawing/2014/main" id="{FDE05F3C-E790-B3B8-9BAB-642DAA740C1B}"/>
                </a:ext>
              </a:extLst>
            </p:cNvPr>
            <p:cNvSpPr/>
            <p:nvPr/>
          </p:nvSpPr>
          <p:spPr>
            <a:xfrm>
              <a:off x="3285475" y="2764450"/>
              <a:ext cx="172625" cy="172625"/>
            </a:xfrm>
            <a:custGeom>
              <a:avLst/>
              <a:gdLst/>
              <a:ahLst/>
              <a:cxnLst/>
              <a:rect l="l" t="t" r="r" b="b"/>
              <a:pathLst>
                <a:path w="6905" h="6905" extrusionOk="0">
                  <a:moveTo>
                    <a:pt x="3452" y="1014"/>
                  </a:moveTo>
                  <a:cubicBezTo>
                    <a:pt x="4814" y="1014"/>
                    <a:pt x="5891" y="2091"/>
                    <a:pt x="5891" y="3452"/>
                  </a:cubicBezTo>
                  <a:cubicBezTo>
                    <a:pt x="5891" y="4782"/>
                    <a:pt x="4782" y="5891"/>
                    <a:pt x="3452" y="5891"/>
                  </a:cubicBezTo>
                  <a:cubicBezTo>
                    <a:pt x="2090" y="5891"/>
                    <a:pt x="1014" y="4782"/>
                    <a:pt x="1014" y="3452"/>
                  </a:cubicBezTo>
                  <a:cubicBezTo>
                    <a:pt x="1014" y="2091"/>
                    <a:pt x="2122" y="1014"/>
                    <a:pt x="3452" y="1014"/>
                  </a:cubicBezTo>
                  <a:close/>
                  <a:moveTo>
                    <a:pt x="3452" y="0"/>
                  </a:moveTo>
                  <a:cubicBezTo>
                    <a:pt x="1552" y="0"/>
                    <a:pt x="0" y="1552"/>
                    <a:pt x="0" y="3452"/>
                  </a:cubicBezTo>
                  <a:cubicBezTo>
                    <a:pt x="0" y="5352"/>
                    <a:pt x="1552" y="6904"/>
                    <a:pt x="3452" y="6904"/>
                  </a:cubicBezTo>
                  <a:cubicBezTo>
                    <a:pt x="5352" y="6904"/>
                    <a:pt x="6904" y="5352"/>
                    <a:pt x="6904" y="3452"/>
                  </a:cubicBezTo>
                  <a:cubicBezTo>
                    <a:pt x="6904" y="1552"/>
                    <a:pt x="5352" y="0"/>
                    <a:pt x="34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56;p13">
              <a:extLst>
                <a:ext uri="{FF2B5EF4-FFF2-40B4-BE49-F238E27FC236}">
                  <a16:creationId xmlns:a16="http://schemas.microsoft.com/office/drawing/2014/main" id="{984D7EA4-5E48-6430-E942-57071F59AA1E}"/>
                </a:ext>
              </a:extLst>
            </p:cNvPr>
            <p:cNvSpPr/>
            <p:nvPr/>
          </p:nvSpPr>
          <p:spPr>
            <a:xfrm>
              <a:off x="5016975" y="1886425"/>
              <a:ext cx="254950" cy="254950"/>
            </a:xfrm>
            <a:custGeom>
              <a:avLst/>
              <a:gdLst/>
              <a:ahLst/>
              <a:cxnLst/>
              <a:rect l="l" t="t" r="r" b="b"/>
              <a:pathLst>
                <a:path w="10198" h="10198" extrusionOk="0">
                  <a:moveTo>
                    <a:pt x="5099" y="982"/>
                  </a:moveTo>
                  <a:cubicBezTo>
                    <a:pt x="7348" y="982"/>
                    <a:pt x="9185" y="2819"/>
                    <a:pt x="9185" y="5099"/>
                  </a:cubicBezTo>
                  <a:cubicBezTo>
                    <a:pt x="9185" y="7348"/>
                    <a:pt x="7348" y="9185"/>
                    <a:pt x="5099" y="9185"/>
                  </a:cubicBezTo>
                  <a:cubicBezTo>
                    <a:pt x="2851" y="9185"/>
                    <a:pt x="1014" y="7348"/>
                    <a:pt x="1014" y="5099"/>
                  </a:cubicBezTo>
                  <a:cubicBezTo>
                    <a:pt x="1014" y="2819"/>
                    <a:pt x="2851" y="982"/>
                    <a:pt x="5099" y="982"/>
                  </a:cubicBezTo>
                  <a:close/>
                  <a:moveTo>
                    <a:pt x="5099" y="1"/>
                  </a:moveTo>
                  <a:cubicBezTo>
                    <a:pt x="2281" y="1"/>
                    <a:pt x="1" y="2281"/>
                    <a:pt x="1" y="5099"/>
                  </a:cubicBezTo>
                  <a:cubicBezTo>
                    <a:pt x="1" y="7886"/>
                    <a:pt x="2281" y="10198"/>
                    <a:pt x="5099" y="10198"/>
                  </a:cubicBezTo>
                  <a:cubicBezTo>
                    <a:pt x="7918" y="10198"/>
                    <a:pt x="10198" y="7886"/>
                    <a:pt x="10198" y="5099"/>
                  </a:cubicBezTo>
                  <a:cubicBezTo>
                    <a:pt x="10198" y="2281"/>
                    <a:pt x="7918" y="1"/>
                    <a:pt x="509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57;p13">
              <a:extLst>
                <a:ext uri="{FF2B5EF4-FFF2-40B4-BE49-F238E27FC236}">
                  <a16:creationId xmlns:a16="http://schemas.microsoft.com/office/drawing/2014/main" id="{6C393DC1-C231-F9EE-4492-BCAAA7046D2E}"/>
                </a:ext>
              </a:extLst>
            </p:cNvPr>
            <p:cNvSpPr/>
            <p:nvPr/>
          </p:nvSpPr>
          <p:spPr>
            <a:xfrm>
              <a:off x="6183975" y="1449400"/>
              <a:ext cx="254975" cy="254950"/>
            </a:xfrm>
            <a:custGeom>
              <a:avLst/>
              <a:gdLst/>
              <a:ahLst/>
              <a:cxnLst/>
              <a:rect l="l" t="t" r="r" b="b"/>
              <a:pathLst>
                <a:path w="10199" h="10198" extrusionOk="0">
                  <a:moveTo>
                    <a:pt x="5099" y="1014"/>
                  </a:moveTo>
                  <a:cubicBezTo>
                    <a:pt x="7348" y="1014"/>
                    <a:pt x="9185" y="2851"/>
                    <a:pt x="9185" y="5099"/>
                  </a:cubicBezTo>
                  <a:cubicBezTo>
                    <a:pt x="9185" y="7379"/>
                    <a:pt x="7348" y="9216"/>
                    <a:pt x="5099" y="9216"/>
                  </a:cubicBezTo>
                  <a:cubicBezTo>
                    <a:pt x="2819" y="9216"/>
                    <a:pt x="982" y="7379"/>
                    <a:pt x="982" y="5099"/>
                  </a:cubicBezTo>
                  <a:cubicBezTo>
                    <a:pt x="982" y="2851"/>
                    <a:pt x="2819" y="1014"/>
                    <a:pt x="5099" y="1014"/>
                  </a:cubicBezTo>
                  <a:close/>
                  <a:moveTo>
                    <a:pt x="5099" y="0"/>
                  </a:moveTo>
                  <a:cubicBezTo>
                    <a:pt x="2281" y="0"/>
                    <a:pt x="1" y="2312"/>
                    <a:pt x="1" y="5099"/>
                  </a:cubicBezTo>
                  <a:cubicBezTo>
                    <a:pt x="1" y="7918"/>
                    <a:pt x="2281" y="10198"/>
                    <a:pt x="5099" y="10198"/>
                  </a:cubicBezTo>
                  <a:cubicBezTo>
                    <a:pt x="7886" y="10198"/>
                    <a:pt x="10198" y="7918"/>
                    <a:pt x="10198" y="5099"/>
                  </a:cubicBezTo>
                  <a:cubicBezTo>
                    <a:pt x="10198" y="2312"/>
                    <a:pt x="7886" y="0"/>
                    <a:pt x="509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58;p13">
              <a:extLst>
                <a:ext uri="{FF2B5EF4-FFF2-40B4-BE49-F238E27FC236}">
                  <a16:creationId xmlns:a16="http://schemas.microsoft.com/office/drawing/2014/main" id="{6866E4F0-8EA3-1B48-A707-1F1FF28129A2}"/>
                </a:ext>
              </a:extLst>
            </p:cNvPr>
            <p:cNvSpPr/>
            <p:nvPr/>
          </p:nvSpPr>
          <p:spPr>
            <a:xfrm>
              <a:off x="6605975" y="3315475"/>
              <a:ext cx="394300" cy="394325"/>
            </a:xfrm>
            <a:custGeom>
              <a:avLst/>
              <a:gdLst/>
              <a:ahLst/>
              <a:cxnLst/>
              <a:rect l="l" t="t" r="r" b="b"/>
              <a:pathLst>
                <a:path w="15772" h="15773" extrusionOk="0">
                  <a:moveTo>
                    <a:pt x="7886" y="1014"/>
                  </a:moveTo>
                  <a:cubicBezTo>
                    <a:pt x="11686" y="1014"/>
                    <a:pt x="14790" y="4118"/>
                    <a:pt x="14790" y="7887"/>
                  </a:cubicBezTo>
                  <a:cubicBezTo>
                    <a:pt x="14790" y="11687"/>
                    <a:pt x="11686" y="14790"/>
                    <a:pt x="7886" y="14790"/>
                  </a:cubicBezTo>
                  <a:cubicBezTo>
                    <a:pt x="4086" y="14790"/>
                    <a:pt x="1014" y="11687"/>
                    <a:pt x="1014" y="7887"/>
                  </a:cubicBezTo>
                  <a:cubicBezTo>
                    <a:pt x="1014" y="4118"/>
                    <a:pt x="4086" y="1014"/>
                    <a:pt x="7886" y="1014"/>
                  </a:cubicBezTo>
                  <a:close/>
                  <a:moveTo>
                    <a:pt x="7886" y="1"/>
                  </a:moveTo>
                  <a:cubicBezTo>
                    <a:pt x="3547" y="1"/>
                    <a:pt x="0" y="3548"/>
                    <a:pt x="0" y="7887"/>
                  </a:cubicBezTo>
                  <a:cubicBezTo>
                    <a:pt x="0" y="12257"/>
                    <a:pt x="3547" y="15772"/>
                    <a:pt x="7886" y="15772"/>
                  </a:cubicBezTo>
                  <a:cubicBezTo>
                    <a:pt x="12256" y="15772"/>
                    <a:pt x="15772" y="12257"/>
                    <a:pt x="15772" y="7887"/>
                  </a:cubicBezTo>
                  <a:cubicBezTo>
                    <a:pt x="15772" y="3548"/>
                    <a:pt x="12225" y="1"/>
                    <a:pt x="788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59;p13">
              <a:extLst>
                <a:ext uri="{FF2B5EF4-FFF2-40B4-BE49-F238E27FC236}">
                  <a16:creationId xmlns:a16="http://schemas.microsoft.com/office/drawing/2014/main" id="{64567BCB-1CF9-7096-5A1F-4F7A2BF6B0B6}"/>
                </a:ext>
              </a:extLst>
            </p:cNvPr>
            <p:cNvSpPr/>
            <p:nvPr/>
          </p:nvSpPr>
          <p:spPr>
            <a:xfrm>
              <a:off x="6647150" y="2157200"/>
              <a:ext cx="178150" cy="178150"/>
            </a:xfrm>
            <a:custGeom>
              <a:avLst/>
              <a:gdLst/>
              <a:ahLst/>
              <a:cxnLst/>
              <a:rect l="l" t="t" r="r" b="b"/>
              <a:pathLst>
                <a:path w="7126" h="7126" extrusionOk="0">
                  <a:moveTo>
                    <a:pt x="3579" y="1014"/>
                  </a:moveTo>
                  <a:cubicBezTo>
                    <a:pt x="4972" y="1014"/>
                    <a:pt x="6144" y="2154"/>
                    <a:pt x="6144" y="3579"/>
                  </a:cubicBezTo>
                  <a:cubicBezTo>
                    <a:pt x="6144" y="4972"/>
                    <a:pt x="4972" y="6112"/>
                    <a:pt x="3579" y="6112"/>
                  </a:cubicBezTo>
                  <a:cubicBezTo>
                    <a:pt x="2154" y="6112"/>
                    <a:pt x="1014" y="4972"/>
                    <a:pt x="1014" y="3579"/>
                  </a:cubicBezTo>
                  <a:cubicBezTo>
                    <a:pt x="1014" y="2154"/>
                    <a:pt x="2154" y="1014"/>
                    <a:pt x="3579" y="1014"/>
                  </a:cubicBezTo>
                  <a:close/>
                  <a:moveTo>
                    <a:pt x="3579" y="0"/>
                  </a:moveTo>
                  <a:cubicBezTo>
                    <a:pt x="1615" y="0"/>
                    <a:pt x="0" y="1615"/>
                    <a:pt x="0" y="3579"/>
                  </a:cubicBezTo>
                  <a:cubicBezTo>
                    <a:pt x="0" y="5542"/>
                    <a:pt x="1615" y="7126"/>
                    <a:pt x="3579" y="7126"/>
                  </a:cubicBezTo>
                  <a:cubicBezTo>
                    <a:pt x="5542" y="7126"/>
                    <a:pt x="7126" y="5542"/>
                    <a:pt x="7126" y="3579"/>
                  </a:cubicBezTo>
                  <a:cubicBezTo>
                    <a:pt x="7126" y="1615"/>
                    <a:pt x="5542" y="0"/>
                    <a:pt x="357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60;p13">
              <a:extLst>
                <a:ext uri="{FF2B5EF4-FFF2-40B4-BE49-F238E27FC236}">
                  <a16:creationId xmlns:a16="http://schemas.microsoft.com/office/drawing/2014/main" id="{0DC79B7B-9C88-1186-6475-469706453E68}"/>
                </a:ext>
              </a:extLst>
            </p:cNvPr>
            <p:cNvSpPr/>
            <p:nvPr/>
          </p:nvSpPr>
          <p:spPr>
            <a:xfrm>
              <a:off x="4713750" y="2228450"/>
              <a:ext cx="91850" cy="91075"/>
            </a:xfrm>
            <a:custGeom>
              <a:avLst/>
              <a:gdLst/>
              <a:ahLst/>
              <a:cxnLst/>
              <a:rect l="l" t="t" r="r" b="b"/>
              <a:pathLst>
                <a:path w="3674" h="3643" extrusionOk="0">
                  <a:moveTo>
                    <a:pt x="1837" y="982"/>
                  </a:moveTo>
                  <a:cubicBezTo>
                    <a:pt x="2280" y="982"/>
                    <a:pt x="2660" y="1362"/>
                    <a:pt x="2660" y="1806"/>
                  </a:cubicBezTo>
                  <a:cubicBezTo>
                    <a:pt x="2660" y="2281"/>
                    <a:pt x="2280" y="2661"/>
                    <a:pt x="1837" y="2661"/>
                  </a:cubicBezTo>
                  <a:cubicBezTo>
                    <a:pt x="1394" y="2661"/>
                    <a:pt x="1014" y="2281"/>
                    <a:pt x="1014" y="1806"/>
                  </a:cubicBezTo>
                  <a:cubicBezTo>
                    <a:pt x="1014" y="1362"/>
                    <a:pt x="1394" y="982"/>
                    <a:pt x="1837" y="982"/>
                  </a:cubicBezTo>
                  <a:close/>
                  <a:moveTo>
                    <a:pt x="1837" y="1"/>
                  </a:moveTo>
                  <a:cubicBezTo>
                    <a:pt x="824" y="1"/>
                    <a:pt x="0" y="824"/>
                    <a:pt x="0" y="1806"/>
                  </a:cubicBezTo>
                  <a:cubicBezTo>
                    <a:pt x="0" y="2819"/>
                    <a:pt x="824" y="3642"/>
                    <a:pt x="1837" y="3642"/>
                  </a:cubicBezTo>
                  <a:cubicBezTo>
                    <a:pt x="2850" y="3642"/>
                    <a:pt x="3674" y="2819"/>
                    <a:pt x="3674" y="1806"/>
                  </a:cubicBezTo>
                  <a:cubicBezTo>
                    <a:pt x="3674" y="824"/>
                    <a:pt x="2850" y="1"/>
                    <a:pt x="183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61;p13">
              <a:extLst>
                <a:ext uri="{FF2B5EF4-FFF2-40B4-BE49-F238E27FC236}">
                  <a16:creationId xmlns:a16="http://schemas.microsoft.com/office/drawing/2014/main" id="{D504DEFF-E0FD-D900-F2E5-DED38B68F1CC}"/>
                </a:ext>
              </a:extLst>
            </p:cNvPr>
            <p:cNvSpPr/>
            <p:nvPr/>
          </p:nvSpPr>
          <p:spPr>
            <a:xfrm>
              <a:off x="3606900" y="2093075"/>
              <a:ext cx="152850" cy="153600"/>
            </a:xfrm>
            <a:custGeom>
              <a:avLst/>
              <a:gdLst/>
              <a:ahLst/>
              <a:cxnLst/>
              <a:rect l="l" t="t" r="r" b="b"/>
              <a:pathLst>
                <a:path w="6114" h="6144" extrusionOk="0">
                  <a:moveTo>
                    <a:pt x="3073" y="1014"/>
                  </a:moveTo>
                  <a:cubicBezTo>
                    <a:pt x="4181" y="1014"/>
                    <a:pt x="5131" y="1932"/>
                    <a:pt x="5131" y="3072"/>
                  </a:cubicBezTo>
                  <a:cubicBezTo>
                    <a:pt x="5131" y="4212"/>
                    <a:pt x="4181" y="5131"/>
                    <a:pt x="3073" y="5131"/>
                  </a:cubicBezTo>
                  <a:cubicBezTo>
                    <a:pt x="1933" y="5131"/>
                    <a:pt x="1014" y="4212"/>
                    <a:pt x="1014" y="3072"/>
                  </a:cubicBezTo>
                  <a:cubicBezTo>
                    <a:pt x="1014" y="1932"/>
                    <a:pt x="1933" y="1014"/>
                    <a:pt x="3073" y="1014"/>
                  </a:cubicBezTo>
                  <a:close/>
                  <a:moveTo>
                    <a:pt x="3073" y="0"/>
                  </a:moveTo>
                  <a:cubicBezTo>
                    <a:pt x="1363" y="0"/>
                    <a:pt x="1" y="1394"/>
                    <a:pt x="1" y="3072"/>
                  </a:cubicBezTo>
                  <a:cubicBezTo>
                    <a:pt x="1" y="4751"/>
                    <a:pt x="1363" y="6144"/>
                    <a:pt x="3073" y="6144"/>
                  </a:cubicBezTo>
                  <a:cubicBezTo>
                    <a:pt x="4751" y="6144"/>
                    <a:pt x="6113" y="4751"/>
                    <a:pt x="6113" y="3072"/>
                  </a:cubicBezTo>
                  <a:cubicBezTo>
                    <a:pt x="6113" y="1394"/>
                    <a:pt x="4751" y="0"/>
                    <a:pt x="307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62;p13">
              <a:extLst>
                <a:ext uri="{FF2B5EF4-FFF2-40B4-BE49-F238E27FC236}">
                  <a16:creationId xmlns:a16="http://schemas.microsoft.com/office/drawing/2014/main" id="{E0DF7684-2210-D3FA-EAB0-E8D5EA3FC091}"/>
                </a:ext>
              </a:extLst>
            </p:cNvPr>
            <p:cNvSpPr/>
            <p:nvPr/>
          </p:nvSpPr>
          <p:spPr>
            <a:xfrm>
              <a:off x="4774700" y="1416150"/>
              <a:ext cx="152825" cy="152825"/>
            </a:xfrm>
            <a:custGeom>
              <a:avLst/>
              <a:gdLst/>
              <a:ahLst/>
              <a:cxnLst/>
              <a:rect l="l" t="t" r="r" b="b"/>
              <a:pathLst>
                <a:path w="6113" h="6113" extrusionOk="0">
                  <a:moveTo>
                    <a:pt x="3041" y="1014"/>
                  </a:moveTo>
                  <a:cubicBezTo>
                    <a:pt x="4181" y="1014"/>
                    <a:pt x="5099" y="1932"/>
                    <a:pt x="5099" y="3072"/>
                  </a:cubicBezTo>
                  <a:cubicBezTo>
                    <a:pt x="5099" y="4212"/>
                    <a:pt x="4181" y="5131"/>
                    <a:pt x="3041" y="5131"/>
                  </a:cubicBezTo>
                  <a:cubicBezTo>
                    <a:pt x="1901" y="5131"/>
                    <a:pt x="983" y="4212"/>
                    <a:pt x="983" y="3072"/>
                  </a:cubicBezTo>
                  <a:cubicBezTo>
                    <a:pt x="983" y="1932"/>
                    <a:pt x="1901" y="1014"/>
                    <a:pt x="3041" y="1014"/>
                  </a:cubicBezTo>
                  <a:close/>
                  <a:moveTo>
                    <a:pt x="3041" y="0"/>
                  </a:moveTo>
                  <a:cubicBezTo>
                    <a:pt x="1363" y="0"/>
                    <a:pt x="1" y="1394"/>
                    <a:pt x="1" y="3072"/>
                  </a:cubicBezTo>
                  <a:cubicBezTo>
                    <a:pt x="1" y="4751"/>
                    <a:pt x="1363" y="6112"/>
                    <a:pt x="3041" y="6112"/>
                  </a:cubicBezTo>
                  <a:cubicBezTo>
                    <a:pt x="4751" y="6112"/>
                    <a:pt x="6113" y="4751"/>
                    <a:pt x="6113" y="3072"/>
                  </a:cubicBezTo>
                  <a:cubicBezTo>
                    <a:pt x="6113" y="1394"/>
                    <a:pt x="4751" y="0"/>
                    <a:pt x="30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63;p13">
              <a:extLst>
                <a:ext uri="{FF2B5EF4-FFF2-40B4-BE49-F238E27FC236}">
                  <a16:creationId xmlns:a16="http://schemas.microsoft.com/office/drawing/2014/main" id="{4B0D8129-FADC-89B3-F42C-0B35EAF92640}"/>
                </a:ext>
              </a:extLst>
            </p:cNvPr>
            <p:cNvSpPr/>
            <p:nvPr/>
          </p:nvSpPr>
          <p:spPr>
            <a:xfrm>
              <a:off x="2681375" y="4073950"/>
              <a:ext cx="197975" cy="197175"/>
            </a:xfrm>
            <a:custGeom>
              <a:avLst/>
              <a:gdLst/>
              <a:ahLst/>
              <a:cxnLst/>
              <a:rect l="l" t="t" r="r" b="b"/>
              <a:pathLst>
                <a:path w="7919" h="7887" extrusionOk="0">
                  <a:moveTo>
                    <a:pt x="3959" y="982"/>
                  </a:moveTo>
                  <a:cubicBezTo>
                    <a:pt x="5575" y="982"/>
                    <a:pt x="6905" y="2313"/>
                    <a:pt x="6905" y="3928"/>
                  </a:cubicBezTo>
                  <a:cubicBezTo>
                    <a:pt x="6905" y="5574"/>
                    <a:pt x="5575" y="6873"/>
                    <a:pt x="3959" y="6873"/>
                  </a:cubicBezTo>
                  <a:cubicBezTo>
                    <a:pt x="2344" y="6873"/>
                    <a:pt x="1014" y="5574"/>
                    <a:pt x="1014" y="3928"/>
                  </a:cubicBezTo>
                  <a:cubicBezTo>
                    <a:pt x="1014" y="2313"/>
                    <a:pt x="2344" y="982"/>
                    <a:pt x="3959" y="982"/>
                  </a:cubicBezTo>
                  <a:close/>
                  <a:moveTo>
                    <a:pt x="3959" y="1"/>
                  </a:moveTo>
                  <a:cubicBezTo>
                    <a:pt x="1774" y="1"/>
                    <a:pt x="1" y="1774"/>
                    <a:pt x="1" y="3928"/>
                  </a:cubicBezTo>
                  <a:cubicBezTo>
                    <a:pt x="1" y="6113"/>
                    <a:pt x="1774" y="7886"/>
                    <a:pt x="3959" y="7886"/>
                  </a:cubicBezTo>
                  <a:cubicBezTo>
                    <a:pt x="6145" y="7886"/>
                    <a:pt x="7886" y="6113"/>
                    <a:pt x="7918" y="3928"/>
                  </a:cubicBezTo>
                  <a:cubicBezTo>
                    <a:pt x="7918" y="1774"/>
                    <a:pt x="6145" y="1"/>
                    <a:pt x="395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4F3D7D26-C6B9-F70E-BDAB-5AE19AD92476}"/>
              </a:ext>
            </a:extLst>
          </p:cNvPr>
          <p:cNvSpPr txBox="1"/>
          <p:nvPr/>
        </p:nvSpPr>
        <p:spPr>
          <a:xfrm>
            <a:off x="2012645" y="3538743"/>
            <a:ext cx="5118709" cy="369332"/>
          </a:xfrm>
          <a:prstGeom prst="rect">
            <a:avLst/>
          </a:prstGeom>
          <a:noFill/>
        </p:spPr>
        <p:txBody>
          <a:bodyPr wrap="none" rtlCol="0">
            <a:spAutoFit/>
          </a:bodyPr>
          <a:lstStyle/>
          <a:p>
            <a:r>
              <a:rPr lang="en-US" sz="1800" b="0" i="0" dirty="0">
                <a:solidFill>
                  <a:schemeClr val="tx1"/>
                </a:solidFill>
                <a:effectLst/>
                <a:latin typeface="Tenorite" panose="00000500000000000000" pitchFamily="2" charset="0"/>
              </a:rPr>
              <a:t>Shaping Today's World and Tomorrow's Potential</a:t>
            </a:r>
            <a:endParaRPr lang="fr-FR" sz="1800" dirty="0">
              <a:solidFill>
                <a:schemeClr val="tx1"/>
              </a:solidFill>
              <a:latin typeface="Tenorite" panose="00000500000000000000" pitchFamily="2" charset="0"/>
            </a:endParaRPr>
          </a:p>
        </p:txBody>
      </p:sp>
      <p:sp>
        <p:nvSpPr>
          <p:cNvPr id="151" name="ZoneTexte 150">
            <a:extLst>
              <a:ext uri="{FF2B5EF4-FFF2-40B4-BE49-F238E27FC236}">
                <a16:creationId xmlns:a16="http://schemas.microsoft.com/office/drawing/2014/main" id="{FC914879-69FB-AB04-AF86-E2A935F8576E}"/>
              </a:ext>
            </a:extLst>
          </p:cNvPr>
          <p:cNvSpPr txBox="1"/>
          <p:nvPr/>
        </p:nvSpPr>
        <p:spPr>
          <a:xfrm>
            <a:off x="800012" y="3066983"/>
            <a:ext cx="7651521" cy="738664"/>
          </a:xfrm>
          <a:prstGeom prst="rect">
            <a:avLst/>
          </a:prstGeom>
          <a:noFill/>
        </p:spPr>
        <p:txBody>
          <a:bodyPr wrap="square" rtlCol="0">
            <a:spAutoFit/>
          </a:bodyPr>
          <a:lstStyle/>
          <a:p>
            <a:pPr algn="ctr"/>
            <a:r>
              <a:rPr lang="fr-FR" sz="2800" b="1" dirty="0">
                <a:solidFill>
                  <a:schemeClr val="tx1"/>
                </a:solidFill>
                <a:effectLst/>
                <a:latin typeface="Tenorite" panose="00000500000000000000" pitchFamily="2" charset="0"/>
                <a:ea typeface="Calibri" panose="020F0502020204030204" pitchFamily="34" charset="0"/>
                <a:cs typeface="Times New Roman" panose="02020603050405020304" pitchFamily="18" charset="0"/>
              </a:rPr>
              <a:t>Information And Communication Technologies</a:t>
            </a:r>
            <a:endParaRPr lang="fr-FR" sz="2800" dirty="0">
              <a:solidFill>
                <a:schemeClr val="tx1"/>
              </a:solidFill>
              <a:effectLst/>
              <a:latin typeface="Tenorite" panose="00000500000000000000" pitchFamily="2" charset="0"/>
              <a:ea typeface="Calibri" panose="020F0502020204030204" pitchFamily="34" charset="0"/>
              <a:cs typeface="Arial" panose="020B0604020202020204" pitchFamily="34" charset="0"/>
            </a:endParaRPr>
          </a:p>
          <a:p>
            <a:endParaRPr lang="fr-FR" dirty="0"/>
          </a:p>
        </p:txBody>
      </p:sp>
      <p:sp>
        <p:nvSpPr>
          <p:cNvPr id="152" name="Rectangle 151">
            <a:extLst>
              <a:ext uri="{FF2B5EF4-FFF2-40B4-BE49-F238E27FC236}">
                <a16:creationId xmlns:a16="http://schemas.microsoft.com/office/drawing/2014/main" id="{FAB88C3B-1E9B-A897-47AB-45680B502D1B}"/>
              </a:ext>
            </a:extLst>
          </p:cNvPr>
          <p:cNvSpPr/>
          <p:nvPr/>
        </p:nvSpPr>
        <p:spPr>
          <a:xfrm>
            <a:off x="629984" y="2570001"/>
            <a:ext cx="7745307" cy="14464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b="1" i="1" u="sng" dirty="0"/>
              <a:t>Information And Communication Technologies</a:t>
            </a:r>
            <a:endParaRPr lang="fr-FR" dirty="0"/>
          </a:p>
        </p:txBody>
      </p:sp>
      <p:sp>
        <p:nvSpPr>
          <p:cNvPr id="153" name="Rectangle 152">
            <a:extLst>
              <a:ext uri="{FF2B5EF4-FFF2-40B4-BE49-F238E27FC236}">
                <a16:creationId xmlns:a16="http://schemas.microsoft.com/office/drawing/2014/main" id="{FE3C098C-67ED-60FB-B822-E5E1D00552A7}"/>
              </a:ext>
            </a:extLst>
          </p:cNvPr>
          <p:cNvSpPr/>
          <p:nvPr/>
        </p:nvSpPr>
        <p:spPr>
          <a:xfrm>
            <a:off x="684211" y="680620"/>
            <a:ext cx="7546531" cy="18857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b="1" i="1" u="sng" dirty="0"/>
              <a:t>Information And Communication Technologies</a:t>
            </a:r>
            <a:endParaRPr lang="fr-FR" dirty="0"/>
          </a:p>
        </p:txBody>
      </p:sp>
      <p:cxnSp>
        <p:nvCxnSpPr>
          <p:cNvPr id="61" name="Connecteur droit 60">
            <a:extLst>
              <a:ext uri="{FF2B5EF4-FFF2-40B4-BE49-F238E27FC236}">
                <a16:creationId xmlns:a16="http://schemas.microsoft.com/office/drawing/2014/main" id="{1301F090-93C8-A1BD-FA57-9830F7CE77A1}"/>
              </a:ext>
            </a:extLst>
          </p:cNvPr>
          <p:cNvCxnSpPr>
            <a:cxnSpLocks/>
          </p:cNvCxnSpPr>
          <p:nvPr/>
        </p:nvCxnSpPr>
        <p:spPr>
          <a:xfrm>
            <a:off x="6726936" y="4554964"/>
            <a:ext cx="1959864" cy="0"/>
          </a:xfrm>
          <a:prstGeom prst="line">
            <a:avLst/>
          </a:prstGeom>
          <a:ln w="571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28C1FE25-AE3F-F45E-0A1B-8817FAC4458F}"/>
              </a:ext>
            </a:extLst>
          </p:cNvPr>
          <p:cNvCxnSpPr>
            <a:cxnSpLocks/>
          </p:cNvCxnSpPr>
          <p:nvPr/>
        </p:nvCxnSpPr>
        <p:spPr>
          <a:xfrm>
            <a:off x="457200" y="582149"/>
            <a:ext cx="1959864" cy="0"/>
          </a:xfrm>
          <a:prstGeom prst="line">
            <a:avLst/>
          </a:prstGeom>
          <a:ln w="57150" cap="rnd">
            <a:solidFill>
              <a:schemeClr val="tx1"/>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par>
                                <p:cTn id="8" presetID="22" presetClass="entr" presetSubtype="2"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right)">
                                      <p:cBhvr>
                                        <p:cTn id="10" dur="500"/>
                                        <p:tgtEl>
                                          <p:spTgt spid="61"/>
                                        </p:tgtEl>
                                      </p:cBhvr>
                                    </p:animEffect>
                                  </p:childTnLst>
                                </p:cTn>
                              </p:par>
                              <p:par>
                                <p:cTn id="11" presetID="63" presetClass="path" presetSubtype="0" accel="50000" decel="50000" fill="hold" nodeType="withEffect">
                                  <p:stCondLst>
                                    <p:cond delay="250"/>
                                  </p:stCondLst>
                                  <p:childTnLst>
                                    <p:animMotion origin="layout" path="M 1.94444E-6 -1.60494E-6 L 0.34288 -1.60494E-6 " pathEditMode="relative" rAng="0" ptsTypes="AA">
                                      <p:cBhvr>
                                        <p:cTn id="12" dur="2000" fill="hold"/>
                                        <p:tgtEl>
                                          <p:spTgt spid="57"/>
                                        </p:tgtEl>
                                        <p:attrNameLst>
                                          <p:attrName>ppt_x</p:attrName>
                                          <p:attrName>ppt_y</p:attrName>
                                        </p:attrNameLst>
                                      </p:cBhvr>
                                      <p:rCtr x="17135" y="0"/>
                                    </p:animMotion>
                                  </p:childTnLst>
                                </p:cTn>
                              </p:par>
                              <p:par>
                                <p:cTn id="13" presetID="35" presetClass="path" presetSubtype="0" accel="50000" decel="50000" fill="hold" nodeType="withEffect">
                                  <p:stCondLst>
                                    <p:cond delay="250"/>
                                  </p:stCondLst>
                                  <p:childTnLst>
                                    <p:animMotion origin="layout" path="M 1.66667E-6 -3.82716E-6 L -0.34271 -3.82716E-6 " pathEditMode="relative" rAng="0" ptsTypes="AA">
                                      <p:cBhvr>
                                        <p:cTn id="14" dur="2000" fill="hold"/>
                                        <p:tgtEl>
                                          <p:spTgt spid="61"/>
                                        </p:tgtEl>
                                        <p:attrNameLst>
                                          <p:attrName>ppt_x</p:attrName>
                                          <p:attrName>ppt_y</p:attrName>
                                        </p:attrNameLst>
                                      </p:cBhvr>
                                      <p:rCtr x="-17135" y="0"/>
                                    </p:animMotion>
                                  </p:childTnLst>
                                </p:cTn>
                              </p:par>
                              <p:par>
                                <p:cTn id="15" presetID="6" presetClass="emph" presetSubtype="0" fill="hold" nodeType="withEffect">
                                  <p:stCondLst>
                                    <p:cond delay="2250"/>
                                  </p:stCondLst>
                                  <p:childTnLst>
                                    <p:animScale>
                                      <p:cBhvr>
                                        <p:cTn id="16" dur="500" fill="hold"/>
                                        <p:tgtEl>
                                          <p:spTgt spid="57"/>
                                        </p:tgtEl>
                                      </p:cBhvr>
                                      <p:by x="300000" y="100000"/>
                                    </p:animScale>
                                  </p:childTnLst>
                                </p:cTn>
                              </p:par>
                              <p:par>
                                <p:cTn id="17" presetID="6" presetClass="emph" presetSubtype="0" fill="hold" nodeType="withEffect">
                                  <p:stCondLst>
                                    <p:cond delay="2250"/>
                                  </p:stCondLst>
                                  <p:childTnLst>
                                    <p:animScale>
                                      <p:cBhvr>
                                        <p:cTn id="18" dur="500" fill="hold"/>
                                        <p:tgtEl>
                                          <p:spTgt spid="61"/>
                                        </p:tgtEl>
                                      </p:cBhvr>
                                      <p:by x="300000" y="100000"/>
                                    </p:animScale>
                                  </p:childTnLst>
                                </p:cTn>
                              </p:par>
                              <p:par>
                                <p:cTn id="19" presetID="7" presetClass="emph" presetSubtype="2" fill="hold" nodeType="withEffect">
                                  <p:stCondLst>
                                    <p:cond delay="2250"/>
                                  </p:stCondLst>
                                  <p:childTnLst>
                                    <p:animClr clrSpc="rgb" dir="cw">
                                      <p:cBhvr>
                                        <p:cTn id="20" dur="500" fill="hold"/>
                                        <p:tgtEl>
                                          <p:spTgt spid="57"/>
                                        </p:tgtEl>
                                        <p:attrNameLst>
                                          <p:attrName>stroke.color</p:attrName>
                                        </p:attrNameLst>
                                      </p:cBhvr>
                                      <p:to>
                                        <a:srgbClr val="FFB265"/>
                                      </p:to>
                                    </p:animClr>
                                    <p:set>
                                      <p:cBhvr>
                                        <p:cTn id="21" dur="500" fill="hold"/>
                                        <p:tgtEl>
                                          <p:spTgt spid="57"/>
                                        </p:tgtEl>
                                        <p:attrNameLst>
                                          <p:attrName>stroke.on</p:attrName>
                                        </p:attrNameLst>
                                      </p:cBhvr>
                                      <p:to>
                                        <p:strVal val="true"/>
                                      </p:to>
                                    </p:set>
                                  </p:childTnLst>
                                </p:cTn>
                              </p:par>
                              <p:par>
                                <p:cTn id="22" presetID="7" presetClass="emph" presetSubtype="2" fill="hold" nodeType="withEffect">
                                  <p:stCondLst>
                                    <p:cond delay="2250"/>
                                  </p:stCondLst>
                                  <p:childTnLst>
                                    <p:animClr clrSpc="rgb" dir="cw">
                                      <p:cBhvr>
                                        <p:cTn id="23" dur="500" fill="hold"/>
                                        <p:tgtEl>
                                          <p:spTgt spid="61"/>
                                        </p:tgtEl>
                                        <p:attrNameLst>
                                          <p:attrName>stroke.color</p:attrName>
                                        </p:attrNameLst>
                                      </p:cBhvr>
                                      <p:to>
                                        <a:srgbClr val="7FBBF1"/>
                                      </p:to>
                                    </p:animClr>
                                    <p:set>
                                      <p:cBhvr>
                                        <p:cTn id="24" dur="500" fill="hold"/>
                                        <p:tgtEl>
                                          <p:spTgt spid="61"/>
                                        </p:tgtEl>
                                        <p:attrNameLst>
                                          <p:attrName>stroke.on</p:attrName>
                                        </p:attrNameLst>
                                      </p:cBhvr>
                                      <p:to>
                                        <p:strVal val="true"/>
                                      </p:to>
                                    </p:set>
                                  </p:childTnLst>
                                </p:cTn>
                              </p:par>
                              <p:par>
                                <p:cTn id="25" presetID="42" presetClass="path" presetSubtype="0" accel="50000" decel="50000" fill="hold" nodeType="withEffect">
                                  <p:stCondLst>
                                    <p:cond delay="2500"/>
                                  </p:stCondLst>
                                  <p:childTnLst>
                                    <p:animMotion origin="layout" path="M 0.34288 -1.60494E-6 L 0.34288 0.38673 " pathEditMode="relative" rAng="0" ptsTypes="AA">
                                      <p:cBhvr>
                                        <p:cTn id="26" dur="2000" fill="hold"/>
                                        <p:tgtEl>
                                          <p:spTgt spid="57"/>
                                        </p:tgtEl>
                                        <p:attrNameLst>
                                          <p:attrName>ppt_x</p:attrName>
                                          <p:attrName>ppt_y</p:attrName>
                                        </p:attrNameLst>
                                      </p:cBhvr>
                                      <p:rCtr x="0" y="19321"/>
                                    </p:animMotion>
                                  </p:childTnLst>
                                </p:cTn>
                              </p:par>
                              <p:par>
                                <p:cTn id="27" presetID="64" presetClass="path" presetSubtype="0" accel="50000" decel="50000" fill="hold" nodeType="withEffect">
                                  <p:stCondLst>
                                    <p:cond delay="2500"/>
                                  </p:stCondLst>
                                  <p:childTnLst>
                                    <p:animMotion origin="layout" path="M -0.34271 -3.82716E-6 L -0.34271 -0.38549 " pathEditMode="relative" rAng="0" ptsTypes="AA">
                                      <p:cBhvr>
                                        <p:cTn id="28" dur="2000" fill="hold"/>
                                        <p:tgtEl>
                                          <p:spTgt spid="61"/>
                                        </p:tgtEl>
                                        <p:attrNameLst>
                                          <p:attrName>ppt_x</p:attrName>
                                          <p:attrName>ppt_y</p:attrName>
                                        </p:attrNameLst>
                                      </p:cBhvr>
                                      <p:rCtr x="0" y="-19290"/>
                                    </p:animMotion>
                                  </p:childTnLst>
                                </p:cTn>
                              </p:par>
                              <p:par>
                                <p:cTn id="29" presetID="2" presetClass="exit" presetSubtype="1" fill="hold" nodeType="withEffect">
                                  <p:stCondLst>
                                    <p:cond delay="4750"/>
                                  </p:stCondLst>
                                  <p:childTnLst>
                                    <p:anim calcmode="lin" valueType="num">
                                      <p:cBhvr additive="base">
                                        <p:cTn id="30" dur="1250"/>
                                        <p:tgtEl>
                                          <p:spTgt spid="57"/>
                                        </p:tgtEl>
                                        <p:attrNameLst>
                                          <p:attrName>ppt_x</p:attrName>
                                        </p:attrNameLst>
                                      </p:cBhvr>
                                      <p:tavLst>
                                        <p:tav tm="0">
                                          <p:val>
                                            <p:strVal val="ppt_x"/>
                                          </p:val>
                                        </p:tav>
                                        <p:tav tm="100000">
                                          <p:val>
                                            <p:strVal val="ppt_x"/>
                                          </p:val>
                                        </p:tav>
                                      </p:tavLst>
                                    </p:anim>
                                    <p:anim calcmode="lin" valueType="num">
                                      <p:cBhvr additive="base">
                                        <p:cTn id="31" dur="1250"/>
                                        <p:tgtEl>
                                          <p:spTgt spid="57"/>
                                        </p:tgtEl>
                                        <p:attrNameLst>
                                          <p:attrName>ppt_y</p:attrName>
                                        </p:attrNameLst>
                                      </p:cBhvr>
                                      <p:tavLst>
                                        <p:tav tm="0">
                                          <p:val>
                                            <p:strVal val="ppt_y"/>
                                          </p:val>
                                        </p:tav>
                                        <p:tav tm="100000">
                                          <p:val>
                                            <p:strVal val="0-ppt_h/2"/>
                                          </p:val>
                                        </p:tav>
                                      </p:tavLst>
                                    </p:anim>
                                    <p:set>
                                      <p:cBhvr>
                                        <p:cTn id="32" dur="1" fill="hold">
                                          <p:stCondLst>
                                            <p:cond delay="1249"/>
                                          </p:stCondLst>
                                        </p:cTn>
                                        <p:tgtEl>
                                          <p:spTgt spid="57"/>
                                        </p:tgtEl>
                                        <p:attrNameLst>
                                          <p:attrName>style.visibility</p:attrName>
                                        </p:attrNameLst>
                                      </p:cBhvr>
                                      <p:to>
                                        <p:strVal val="hidden"/>
                                      </p:to>
                                    </p:set>
                                  </p:childTnLst>
                                </p:cTn>
                              </p:par>
                              <p:par>
                                <p:cTn id="33" presetID="2" presetClass="exit" presetSubtype="4" fill="hold" nodeType="withEffect">
                                  <p:stCondLst>
                                    <p:cond delay="4750"/>
                                  </p:stCondLst>
                                  <p:childTnLst>
                                    <p:anim calcmode="lin" valueType="num">
                                      <p:cBhvr additive="base">
                                        <p:cTn id="34" dur="1250"/>
                                        <p:tgtEl>
                                          <p:spTgt spid="61"/>
                                        </p:tgtEl>
                                        <p:attrNameLst>
                                          <p:attrName>ppt_x</p:attrName>
                                        </p:attrNameLst>
                                      </p:cBhvr>
                                      <p:tavLst>
                                        <p:tav tm="0">
                                          <p:val>
                                            <p:strVal val="ppt_x"/>
                                          </p:val>
                                        </p:tav>
                                        <p:tav tm="100000">
                                          <p:val>
                                            <p:strVal val="ppt_x"/>
                                          </p:val>
                                        </p:tav>
                                      </p:tavLst>
                                    </p:anim>
                                    <p:anim calcmode="lin" valueType="num">
                                      <p:cBhvr additive="base">
                                        <p:cTn id="35" dur="1250"/>
                                        <p:tgtEl>
                                          <p:spTgt spid="61"/>
                                        </p:tgtEl>
                                        <p:attrNameLst>
                                          <p:attrName>ppt_y</p:attrName>
                                        </p:attrNameLst>
                                      </p:cBhvr>
                                      <p:tavLst>
                                        <p:tav tm="0">
                                          <p:val>
                                            <p:strVal val="ppt_y"/>
                                          </p:val>
                                        </p:tav>
                                        <p:tav tm="100000">
                                          <p:val>
                                            <p:strVal val="1+ppt_h/2"/>
                                          </p:val>
                                        </p:tav>
                                      </p:tavLst>
                                    </p:anim>
                                    <p:set>
                                      <p:cBhvr>
                                        <p:cTn id="36" dur="1" fill="hold">
                                          <p:stCondLst>
                                            <p:cond delay="1249"/>
                                          </p:stCondLst>
                                        </p:cTn>
                                        <p:tgtEl>
                                          <p:spTgt spid="61"/>
                                        </p:tgtEl>
                                        <p:attrNameLst>
                                          <p:attrName>style.visibility</p:attrName>
                                        </p:attrNameLst>
                                      </p:cBhvr>
                                      <p:to>
                                        <p:strVal val="hidden"/>
                                      </p:to>
                                    </p:set>
                                  </p:childTnLst>
                                </p:cTn>
                              </p:par>
                              <p:par>
                                <p:cTn id="37" presetID="2" presetClass="exit" presetSubtype="4" fill="hold" grpId="0" nodeType="withEffect">
                                  <p:stCondLst>
                                    <p:cond delay="4750"/>
                                  </p:stCondLst>
                                  <p:childTnLst>
                                    <p:anim calcmode="lin" valueType="num">
                                      <p:cBhvr additive="base">
                                        <p:cTn id="38" dur="1250"/>
                                        <p:tgtEl>
                                          <p:spTgt spid="152"/>
                                        </p:tgtEl>
                                        <p:attrNameLst>
                                          <p:attrName>ppt_x</p:attrName>
                                        </p:attrNameLst>
                                      </p:cBhvr>
                                      <p:tavLst>
                                        <p:tav tm="0">
                                          <p:val>
                                            <p:strVal val="ppt_x"/>
                                          </p:val>
                                        </p:tav>
                                        <p:tav tm="100000">
                                          <p:val>
                                            <p:strVal val="ppt_x"/>
                                          </p:val>
                                        </p:tav>
                                      </p:tavLst>
                                    </p:anim>
                                    <p:anim calcmode="lin" valueType="num">
                                      <p:cBhvr additive="base">
                                        <p:cTn id="39" dur="1250"/>
                                        <p:tgtEl>
                                          <p:spTgt spid="152"/>
                                        </p:tgtEl>
                                        <p:attrNameLst>
                                          <p:attrName>ppt_y</p:attrName>
                                        </p:attrNameLst>
                                      </p:cBhvr>
                                      <p:tavLst>
                                        <p:tav tm="0">
                                          <p:val>
                                            <p:strVal val="ppt_y"/>
                                          </p:val>
                                        </p:tav>
                                        <p:tav tm="100000">
                                          <p:val>
                                            <p:strVal val="1+ppt_h/2"/>
                                          </p:val>
                                        </p:tav>
                                      </p:tavLst>
                                    </p:anim>
                                    <p:set>
                                      <p:cBhvr>
                                        <p:cTn id="40" dur="1" fill="hold">
                                          <p:stCondLst>
                                            <p:cond delay="1249"/>
                                          </p:stCondLst>
                                        </p:cTn>
                                        <p:tgtEl>
                                          <p:spTgt spid="152"/>
                                        </p:tgtEl>
                                        <p:attrNameLst>
                                          <p:attrName>style.visibility</p:attrName>
                                        </p:attrNameLst>
                                      </p:cBhvr>
                                      <p:to>
                                        <p:strVal val="hidden"/>
                                      </p:to>
                                    </p:set>
                                  </p:childTnLst>
                                </p:cTn>
                              </p:par>
                              <p:par>
                                <p:cTn id="41" presetID="2" presetClass="exit" presetSubtype="1" fill="hold" grpId="0" nodeType="withEffect">
                                  <p:stCondLst>
                                    <p:cond delay="4750"/>
                                  </p:stCondLst>
                                  <p:childTnLst>
                                    <p:anim calcmode="lin" valueType="num">
                                      <p:cBhvr additive="base">
                                        <p:cTn id="42" dur="1250"/>
                                        <p:tgtEl>
                                          <p:spTgt spid="153"/>
                                        </p:tgtEl>
                                        <p:attrNameLst>
                                          <p:attrName>ppt_x</p:attrName>
                                        </p:attrNameLst>
                                      </p:cBhvr>
                                      <p:tavLst>
                                        <p:tav tm="0">
                                          <p:val>
                                            <p:strVal val="ppt_x"/>
                                          </p:val>
                                        </p:tav>
                                        <p:tav tm="100000">
                                          <p:val>
                                            <p:strVal val="ppt_x"/>
                                          </p:val>
                                        </p:tav>
                                      </p:tavLst>
                                    </p:anim>
                                    <p:anim calcmode="lin" valueType="num">
                                      <p:cBhvr additive="base">
                                        <p:cTn id="43" dur="1250"/>
                                        <p:tgtEl>
                                          <p:spTgt spid="153"/>
                                        </p:tgtEl>
                                        <p:attrNameLst>
                                          <p:attrName>ppt_y</p:attrName>
                                        </p:attrNameLst>
                                      </p:cBhvr>
                                      <p:tavLst>
                                        <p:tav tm="0">
                                          <p:val>
                                            <p:strVal val="ppt_y"/>
                                          </p:val>
                                        </p:tav>
                                        <p:tav tm="100000">
                                          <p:val>
                                            <p:strVal val="0-ppt_h/2"/>
                                          </p:val>
                                        </p:tav>
                                      </p:tavLst>
                                    </p:anim>
                                    <p:set>
                                      <p:cBhvr>
                                        <p:cTn id="44" dur="1" fill="hold">
                                          <p:stCondLst>
                                            <p:cond delay="1249"/>
                                          </p:stCondLst>
                                        </p:cTn>
                                        <p:tgtEl>
                                          <p:spTgt spid="1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15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Microsoft, office, office365, word icon - Free download">
            <a:extLst>
              <a:ext uri="{FF2B5EF4-FFF2-40B4-BE49-F238E27FC236}">
                <a16:creationId xmlns:a16="http://schemas.microsoft.com/office/drawing/2014/main" id="{4DD49AD3-A5E3-D06D-CC6F-BC76AEAAF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8786" y="1343006"/>
            <a:ext cx="411138" cy="41113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Microsoft Excel Logo - Télécharger PNG et vecteur">
            <a:extLst>
              <a:ext uri="{FF2B5EF4-FFF2-40B4-BE49-F238E27FC236}">
                <a16:creationId xmlns:a16="http://schemas.microsoft.com/office/drawing/2014/main" id="{CC6BA49B-7F05-AB1E-EB18-94311408E5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726" y="1982527"/>
            <a:ext cx="624238" cy="624238"/>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PowerPoint logo - K2 Enterprises">
            <a:extLst>
              <a:ext uri="{FF2B5EF4-FFF2-40B4-BE49-F238E27FC236}">
                <a16:creationId xmlns:a16="http://schemas.microsoft.com/office/drawing/2014/main" id="{4C73A466-9DAC-C5CC-8BEE-693FAEDD92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6666" y="3108751"/>
            <a:ext cx="465221" cy="465221"/>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Microsoft Teams Logo, meaning, history, PNG, SVG, vector">
            <a:extLst>
              <a:ext uri="{FF2B5EF4-FFF2-40B4-BE49-F238E27FC236}">
                <a16:creationId xmlns:a16="http://schemas.microsoft.com/office/drawing/2014/main" id="{76527B7E-6AE2-2DD0-9EEF-C9CB1F57BD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4226" y="3836375"/>
            <a:ext cx="808098" cy="454555"/>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Microsoft SharePoint - Dr. Ware Technology Services - Microsoft Silver ...">
            <a:extLst>
              <a:ext uri="{FF2B5EF4-FFF2-40B4-BE49-F238E27FC236}">
                <a16:creationId xmlns:a16="http://schemas.microsoft.com/office/drawing/2014/main" id="{133CF05B-66D1-D616-C76F-753B4FD067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55505" y="3798620"/>
            <a:ext cx="519069" cy="517791"/>
          </a:xfrm>
          <a:prstGeom prst="rect">
            <a:avLst/>
          </a:prstGeom>
          <a:noFill/>
          <a:extLst>
            <a:ext uri="{909E8E84-426E-40DD-AFC4-6F175D3DCCD1}">
              <a14:hiddenFill xmlns:a14="http://schemas.microsoft.com/office/drawing/2010/main">
                <a:solidFill>
                  <a:srgbClr val="FFFFFF"/>
                </a:solidFill>
              </a14:hiddenFill>
            </a:ext>
          </a:extLst>
        </p:spPr>
      </p:pic>
      <p:grpSp>
        <p:nvGrpSpPr>
          <p:cNvPr id="14356" name="Groupe 14355">
            <a:extLst>
              <a:ext uri="{FF2B5EF4-FFF2-40B4-BE49-F238E27FC236}">
                <a16:creationId xmlns:a16="http://schemas.microsoft.com/office/drawing/2014/main" id="{773268A8-AAB5-DEFB-5C4B-5009C3046E2F}"/>
              </a:ext>
            </a:extLst>
          </p:cNvPr>
          <p:cNvGrpSpPr/>
          <p:nvPr/>
        </p:nvGrpSpPr>
        <p:grpSpPr>
          <a:xfrm>
            <a:off x="1781062" y="700058"/>
            <a:ext cx="4226293" cy="4495828"/>
            <a:chOff x="1781062" y="700058"/>
            <a:chExt cx="4226293" cy="4495828"/>
          </a:xfrm>
        </p:grpSpPr>
        <p:grpSp>
          <p:nvGrpSpPr>
            <p:cNvPr id="14355" name="Groupe 14354">
              <a:extLst>
                <a:ext uri="{FF2B5EF4-FFF2-40B4-BE49-F238E27FC236}">
                  <a16:creationId xmlns:a16="http://schemas.microsoft.com/office/drawing/2014/main" id="{DF8FC404-8A88-76BC-7D97-115A2FCBA224}"/>
                </a:ext>
              </a:extLst>
            </p:cNvPr>
            <p:cNvGrpSpPr/>
            <p:nvPr/>
          </p:nvGrpSpPr>
          <p:grpSpPr>
            <a:xfrm>
              <a:off x="2697570" y="798442"/>
              <a:ext cx="3309785" cy="4397444"/>
              <a:chOff x="2697570" y="798442"/>
              <a:chExt cx="3309785" cy="4397444"/>
            </a:xfrm>
          </p:grpSpPr>
          <p:sp>
            <p:nvSpPr>
              <p:cNvPr id="43" name="Google Shape;1538;p18">
                <a:extLst>
                  <a:ext uri="{FF2B5EF4-FFF2-40B4-BE49-F238E27FC236}">
                    <a16:creationId xmlns:a16="http://schemas.microsoft.com/office/drawing/2014/main" id="{EF060412-BF11-7BE1-7C45-0DA57F858EEF}"/>
                  </a:ext>
                </a:extLst>
              </p:cNvPr>
              <p:cNvSpPr/>
              <p:nvPr/>
            </p:nvSpPr>
            <p:spPr>
              <a:xfrm rot="69368">
                <a:off x="5196766" y="2848328"/>
                <a:ext cx="781628" cy="1435474"/>
              </a:xfrm>
              <a:custGeom>
                <a:avLst/>
                <a:gdLst/>
                <a:ahLst/>
                <a:cxnLst/>
                <a:rect l="l" t="t" r="r" b="b"/>
                <a:pathLst>
                  <a:path w="17641" h="32398" extrusionOk="0">
                    <a:moveTo>
                      <a:pt x="11686" y="1"/>
                    </a:moveTo>
                    <a:cubicBezTo>
                      <a:pt x="11686" y="10990"/>
                      <a:pt x="7221" y="20965"/>
                      <a:pt x="0" y="28186"/>
                    </a:cubicBezTo>
                    <a:lnTo>
                      <a:pt x="4212" y="32398"/>
                    </a:lnTo>
                    <a:cubicBezTo>
                      <a:pt x="12510" y="24101"/>
                      <a:pt x="17640" y="12636"/>
                      <a:pt x="17640" y="1"/>
                    </a:cubicBezTo>
                    <a:close/>
                  </a:path>
                </a:pathLst>
              </a:custGeom>
              <a:solidFill>
                <a:srgbClr val="ED6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01;p18">
                <a:extLst>
                  <a:ext uri="{FF2B5EF4-FFF2-40B4-BE49-F238E27FC236}">
                    <a16:creationId xmlns:a16="http://schemas.microsoft.com/office/drawing/2014/main" id="{268B5BF5-E416-4EF4-37DF-F98B3B6C3C39}"/>
                  </a:ext>
                </a:extLst>
              </p:cNvPr>
              <p:cNvSpPr/>
              <p:nvPr/>
            </p:nvSpPr>
            <p:spPr>
              <a:xfrm rot="69368">
                <a:off x="2937011" y="1789673"/>
                <a:ext cx="2051526" cy="2051482"/>
              </a:xfrm>
              <a:custGeom>
                <a:avLst/>
                <a:gdLst/>
                <a:ahLst/>
                <a:cxnLst/>
                <a:rect l="l" t="t" r="r" b="b"/>
                <a:pathLst>
                  <a:path w="46302" h="46301" extrusionOk="0">
                    <a:moveTo>
                      <a:pt x="23151" y="1"/>
                    </a:moveTo>
                    <a:cubicBezTo>
                      <a:pt x="10357" y="1"/>
                      <a:pt x="1" y="10356"/>
                      <a:pt x="1" y="23151"/>
                    </a:cubicBezTo>
                    <a:cubicBezTo>
                      <a:pt x="1" y="35945"/>
                      <a:pt x="10357" y="46301"/>
                      <a:pt x="23151" y="46301"/>
                    </a:cubicBezTo>
                    <a:cubicBezTo>
                      <a:pt x="35945" y="46301"/>
                      <a:pt x="46301" y="35945"/>
                      <a:pt x="46301" y="23151"/>
                    </a:cubicBezTo>
                    <a:cubicBezTo>
                      <a:pt x="46301" y="10356"/>
                      <a:pt x="35945" y="1"/>
                      <a:pt x="231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40;p18">
                <a:extLst>
                  <a:ext uri="{FF2B5EF4-FFF2-40B4-BE49-F238E27FC236}">
                    <a16:creationId xmlns:a16="http://schemas.microsoft.com/office/drawing/2014/main" id="{D30BDA41-918B-F32B-4983-7B6640C7A1E6}"/>
                  </a:ext>
                </a:extLst>
              </p:cNvPr>
              <p:cNvSpPr/>
              <p:nvPr/>
            </p:nvSpPr>
            <p:spPr>
              <a:xfrm rot="2732924">
                <a:off x="2563960" y="4086604"/>
                <a:ext cx="1435518" cy="783046"/>
              </a:xfrm>
              <a:custGeom>
                <a:avLst/>
                <a:gdLst/>
                <a:ahLst/>
                <a:cxnLst/>
                <a:rect l="l" t="t" r="r" b="b"/>
                <a:pathLst>
                  <a:path w="32399" h="17673" extrusionOk="0">
                    <a:moveTo>
                      <a:pt x="28186" y="1"/>
                    </a:moveTo>
                    <a:cubicBezTo>
                      <a:pt x="20966" y="7221"/>
                      <a:pt x="10990" y="11687"/>
                      <a:pt x="1" y="11687"/>
                    </a:cubicBezTo>
                    <a:lnTo>
                      <a:pt x="1" y="17672"/>
                    </a:lnTo>
                    <a:cubicBezTo>
                      <a:pt x="12637" y="17672"/>
                      <a:pt x="24101" y="12510"/>
                      <a:pt x="32398" y="4213"/>
                    </a:cubicBezTo>
                    <a:lnTo>
                      <a:pt x="28186" y="1"/>
                    </a:lnTo>
                    <a:close/>
                  </a:path>
                </a:pathLst>
              </a:custGeom>
              <a:solidFill>
                <a:srgbClr val="168C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35;p18">
                <a:extLst>
                  <a:ext uri="{FF2B5EF4-FFF2-40B4-BE49-F238E27FC236}">
                    <a16:creationId xmlns:a16="http://schemas.microsoft.com/office/drawing/2014/main" id="{D89A41C5-3480-3682-247E-84868827A55E}"/>
                  </a:ext>
                </a:extLst>
              </p:cNvPr>
              <p:cNvSpPr/>
              <p:nvPr/>
            </p:nvSpPr>
            <p:spPr>
              <a:xfrm rot="69368">
                <a:off x="3999343" y="1004377"/>
                <a:ext cx="44" cy="827886"/>
              </a:xfrm>
              <a:custGeom>
                <a:avLst/>
                <a:gdLst/>
                <a:ahLst/>
                <a:cxnLst/>
                <a:rect l="l" t="t" r="r" b="b"/>
                <a:pathLst>
                  <a:path w="1" h="18685" fill="none" extrusionOk="0">
                    <a:moveTo>
                      <a:pt x="1" y="18685"/>
                    </a:moveTo>
                    <a:lnTo>
                      <a:pt x="1"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502;p18">
                <a:extLst>
                  <a:ext uri="{FF2B5EF4-FFF2-40B4-BE49-F238E27FC236}">
                    <a16:creationId xmlns:a16="http://schemas.microsoft.com/office/drawing/2014/main" id="{610CD9C6-E65B-43E4-D1D2-79C972226176}"/>
                  </a:ext>
                </a:extLst>
              </p:cNvPr>
              <p:cNvSpPr/>
              <p:nvPr/>
            </p:nvSpPr>
            <p:spPr>
              <a:xfrm rot="69368">
                <a:off x="2987520" y="1928209"/>
                <a:ext cx="1949087" cy="1774382"/>
              </a:xfrm>
              <a:custGeom>
                <a:avLst/>
                <a:gdLst/>
                <a:ahLst/>
                <a:cxnLst/>
                <a:rect l="l" t="t" r="r" b="b"/>
                <a:pathLst>
                  <a:path w="43990" h="40047" extrusionOk="0">
                    <a:moveTo>
                      <a:pt x="21995" y="1"/>
                    </a:moveTo>
                    <a:cubicBezTo>
                      <a:pt x="16865" y="1"/>
                      <a:pt x="11734" y="1957"/>
                      <a:pt x="7823" y="5868"/>
                    </a:cubicBezTo>
                    <a:cubicBezTo>
                      <a:pt x="1" y="13690"/>
                      <a:pt x="1" y="26357"/>
                      <a:pt x="7823" y="34180"/>
                    </a:cubicBezTo>
                    <a:cubicBezTo>
                      <a:pt x="11734" y="38091"/>
                      <a:pt x="16865" y="40046"/>
                      <a:pt x="21995" y="40046"/>
                    </a:cubicBezTo>
                    <a:cubicBezTo>
                      <a:pt x="27126" y="40046"/>
                      <a:pt x="32256" y="38091"/>
                      <a:pt x="36167" y="34180"/>
                    </a:cubicBezTo>
                    <a:cubicBezTo>
                      <a:pt x="43989" y="26357"/>
                      <a:pt x="43989" y="13690"/>
                      <a:pt x="36167" y="5868"/>
                    </a:cubicBezTo>
                    <a:cubicBezTo>
                      <a:pt x="32256" y="1957"/>
                      <a:pt x="27126" y="1"/>
                      <a:pt x="219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500;p18">
                <a:extLst>
                  <a:ext uri="{FF2B5EF4-FFF2-40B4-BE49-F238E27FC236}">
                    <a16:creationId xmlns:a16="http://schemas.microsoft.com/office/drawing/2014/main" id="{8712842B-4974-8287-5AA5-EF9033C19A1B}"/>
                  </a:ext>
                </a:extLst>
              </p:cNvPr>
              <p:cNvSpPr/>
              <p:nvPr/>
            </p:nvSpPr>
            <p:spPr>
              <a:xfrm rot="69368">
                <a:off x="3995678" y="798442"/>
                <a:ext cx="1435518" cy="783002"/>
              </a:xfrm>
              <a:custGeom>
                <a:avLst/>
                <a:gdLst/>
                <a:ahLst/>
                <a:cxnLst/>
                <a:rect l="l" t="t" r="r" b="b"/>
                <a:pathLst>
                  <a:path w="32399" h="17672" extrusionOk="0">
                    <a:moveTo>
                      <a:pt x="1" y="0"/>
                    </a:moveTo>
                    <a:lnTo>
                      <a:pt x="1" y="5985"/>
                    </a:lnTo>
                    <a:cubicBezTo>
                      <a:pt x="10990" y="5985"/>
                      <a:pt x="20966" y="10451"/>
                      <a:pt x="28186" y="17671"/>
                    </a:cubicBezTo>
                    <a:lnTo>
                      <a:pt x="32398" y="13459"/>
                    </a:lnTo>
                    <a:cubicBezTo>
                      <a:pt x="24101" y="5162"/>
                      <a:pt x="12637" y="0"/>
                      <a:pt x="1" y="0"/>
                    </a:cubicBezTo>
                    <a:close/>
                  </a:path>
                </a:pathLst>
              </a:custGeom>
              <a:solidFill>
                <a:srgbClr val="42A6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533;p18">
                <a:extLst>
                  <a:ext uri="{FF2B5EF4-FFF2-40B4-BE49-F238E27FC236}">
                    <a16:creationId xmlns:a16="http://schemas.microsoft.com/office/drawing/2014/main" id="{A320922C-A0CA-1E13-FBC8-C9972536A140}"/>
                  </a:ext>
                </a:extLst>
              </p:cNvPr>
              <p:cNvSpPr/>
              <p:nvPr/>
            </p:nvSpPr>
            <p:spPr>
              <a:xfrm rot="69368">
                <a:off x="3942465" y="3822735"/>
                <a:ext cx="44" cy="827930"/>
              </a:xfrm>
              <a:custGeom>
                <a:avLst/>
                <a:gdLst/>
                <a:ahLst/>
                <a:cxnLst/>
                <a:rect l="l" t="t" r="r" b="b"/>
                <a:pathLst>
                  <a:path w="1" h="18686" fill="none" extrusionOk="0">
                    <a:moveTo>
                      <a:pt x="1" y="18686"/>
                    </a:moveTo>
                    <a:lnTo>
                      <a:pt x="1"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34;p18">
                <a:extLst>
                  <a:ext uri="{FF2B5EF4-FFF2-40B4-BE49-F238E27FC236}">
                    <a16:creationId xmlns:a16="http://schemas.microsoft.com/office/drawing/2014/main" id="{85CE2259-F8CC-C8B2-FACE-2256408FB286}"/>
                  </a:ext>
                </a:extLst>
              </p:cNvPr>
              <p:cNvSpPr/>
              <p:nvPr/>
            </p:nvSpPr>
            <p:spPr>
              <a:xfrm rot="69368">
                <a:off x="4944669" y="2844980"/>
                <a:ext cx="827930" cy="44"/>
              </a:xfrm>
              <a:custGeom>
                <a:avLst/>
                <a:gdLst/>
                <a:ahLst/>
                <a:cxnLst/>
                <a:rect l="l" t="t" r="r" b="b"/>
                <a:pathLst>
                  <a:path w="18686" h="1" fill="none" extrusionOk="0">
                    <a:moveTo>
                      <a:pt x="18685" y="0"/>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36;p18">
                <a:extLst>
                  <a:ext uri="{FF2B5EF4-FFF2-40B4-BE49-F238E27FC236}">
                    <a16:creationId xmlns:a16="http://schemas.microsoft.com/office/drawing/2014/main" id="{8DB9735C-6A3B-8582-143D-4D3EDC26FBDD}"/>
                  </a:ext>
                </a:extLst>
              </p:cNvPr>
              <p:cNvSpPr/>
              <p:nvPr/>
            </p:nvSpPr>
            <p:spPr>
              <a:xfrm rot="69368">
                <a:off x="4686748" y="1576738"/>
                <a:ext cx="552913" cy="552913"/>
              </a:xfrm>
              <a:custGeom>
                <a:avLst/>
                <a:gdLst/>
                <a:ahLst/>
                <a:cxnLst/>
                <a:rect l="l" t="t" r="r" b="b"/>
                <a:pathLst>
                  <a:path w="12479" h="12479" fill="none" extrusionOk="0">
                    <a:moveTo>
                      <a:pt x="1" y="12478"/>
                    </a:moveTo>
                    <a:lnTo>
                      <a:pt x="12478"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37;p18">
                <a:extLst>
                  <a:ext uri="{FF2B5EF4-FFF2-40B4-BE49-F238E27FC236}">
                    <a16:creationId xmlns:a16="http://schemas.microsoft.com/office/drawing/2014/main" id="{399DC448-01CD-8994-69A2-7C681E2C0C7B}"/>
                  </a:ext>
                </a:extLst>
              </p:cNvPr>
              <p:cNvSpPr/>
              <p:nvPr/>
            </p:nvSpPr>
            <p:spPr>
              <a:xfrm rot="69368">
                <a:off x="4640282" y="3532242"/>
                <a:ext cx="552913" cy="552869"/>
              </a:xfrm>
              <a:custGeom>
                <a:avLst/>
                <a:gdLst/>
                <a:ahLst/>
                <a:cxnLst/>
                <a:rect l="l" t="t" r="r" b="b"/>
                <a:pathLst>
                  <a:path w="12479" h="12478" fill="none" extrusionOk="0">
                    <a:moveTo>
                      <a:pt x="12478" y="12478"/>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39;p18">
                <a:extLst>
                  <a:ext uri="{FF2B5EF4-FFF2-40B4-BE49-F238E27FC236}">
                    <a16:creationId xmlns:a16="http://schemas.microsoft.com/office/drawing/2014/main" id="{10E24AB6-F528-0EFB-CD34-C69CDFD36D1A}"/>
                  </a:ext>
                </a:extLst>
              </p:cNvPr>
              <p:cNvSpPr/>
              <p:nvPr/>
            </p:nvSpPr>
            <p:spPr>
              <a:xfrm rot="69368">
                <a:off x="5224309" y="1413176"/>
                <a:ext cx="783046" cy="1435474"/>
              </a:xfrm>
              <a:custGeom>
                <a:avLst/>
                <a:gdLst/>
                <a:ahLst/>
                <a:cxnLst/>
                <a:rect l="l" t="t" r="r" b="b"/>
                <a:pathLst>
                  <a:path w="17673" h="32398" extrusionOk="0">
                    <a:moveTo>
                      <a:pt x="4244" y="0"/>
                    </a:moveTo>
                    <a:lnTo>
                      <a:pt x="1" y="4212"/>
                    </a:lnTo>
                    <a:cubicBezTo>
                      <a:pt x="7253" y="11433"/>
                      <a:pt x="11718" y="21409"/>
                      <a:pt x="11718" y="32398"/>
                    </a:cubicBezTo>
                    <a:lnTo>
                      <a:pt x="17672" y="32398"/>
                    </a:lnTo>
                    <a:cubicBezTo>
                      <a:pt x="17672" y="19762"/>
                      <a:pt x="12542" y="8298"/>
                      <a:pt x="4244" y="0"/>
                    </a:cubicBezTo>
                    <a:close/>
                  </a:path>
                </a:pathLst>
              </a:custGeom>
              <a:solidFill>
                <a:srgbClr val="21A3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40;p18">
                <a:extLst>
                  <a:ext uri="{FF2B5EF4-FFF2-40B4-BE49-F238E27FC236}">
                    <a16:creationId xmlns:a16="http://schemas.microsoft.com/office/drawing/2014/main" id="{ABC8DEB9-1500-CA8E-A223-47E36A8C9F2F}"/>
                  </a:ext>
                </a:extLst>
              </p:cNvPr>
              <p:cNvSpPr/>
              <p:nvPr/>
            </p:nvSpPr>
            <p:spPr>
              <a:xfrm rot="69368">
                <a:off x="3929486" y="4078346"/>
                <a:ext cx="1435518" cy="783046"/>
              </a:xfrm>
              <a:custGeom>
                <a:avLst/>
                <a:gdLst/>
                <a:ahLst/>
                <a:cxnLst/>
                <a:rect l="l" t="t" r="r" b="b"/>
                <a:pathLst>
                  <a:path w="32399" h="17673" extrusionOk="0">
                    <a:moveTo>
                      <a:pt x="28186" y="1"/>
                    </a:moveTo>
                    <a:cubicBezTo>
                      <a:pt x="20966" y="7221"/>
                      <a:pt x="10990" y="11687"/>
                      <a:pt x="1" y="11687"/>
                    </a:cubicBezTo>
                    <a:lnTo>
                      <a:pt x="1" y="17672"/>
                    </a:lnTo>
                    <a:cubicBezTo>
                      <a:pt x="12637" y="17672"/>
                      <a:pt x="24101" y="12510"/>
                      <a:pt x="32398" y="4213"/>
                    </a:cubicBezTo>
                    <a:lnTo>
                      <a:pt x="28186" y="1"/>
                    </a:lnTo>
                    <a:close/>
                  </a:path>
                </a:pathLst>
              </a:custGeom>
              <a:solidFill>
                <a:srgbClr val="4A5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36;p18">
                <a:extLst>
                  <a:ext uri="{FF2B5EF4-FFF2-40B4-BE49-F238E27FC236}">
                    <a16:creationId xmlns:a16="http://schemas.microsoft.com/office/drawing/2014/main" id="{86C2FBE6-44A8-3DAB-8975-FBABB7FA210A}"/>
                  </a:ext>
                </a:extLst>
              </p:cNvPr>
              <p:cNvSpPr/>
              <p:nvPr/>
            </p:nvSpPr>
            <p:spPr>
              <a:xfrm rot="69368">
                <a:off x="2697570" y="3509306"/>
                <a:ext cx="552913" cy="552913"/>
              </a:xfrm>
              <a:custGeom>
                <a:avLst/>
                <a:gdLst/>
                <a:ahLst/>
                <a:cxnLst/>
                <a:rect l="l" t="t" r="r" b="b"/>
                <a:pathLst>
                  <a:path w="12479" h="12479" fill="none" extrusionOk="0">
                    <a:moveTo>
                      <a:pt x="1" y="12478"/>
                    </a:moveTo>
                    <a:lnTo>
                      <a:pt x="12478"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2" name="Ellipse 14351">
              <a:extLst>
                <a:ext uri="{FF2B5EF4-FFF2-40B4-BE49-F238E27FC236}">
                  <a16:creationId xmlns:a16="http://schemas.microsoft.com/office/drawing/2014/main" id="{A81453D3-AD9B-F98F-3274-CC7E34F67921}"/>
                </a:ext>
              </a:extLst>
            </p:cNvPr>
            <p:cNvSpPr/>
            <p:nvPr/>
          </p:nvSpPr>
          <p:spPr>
            <a:xfrm rot="1507050">
              <a:off x="1781062" y="700058"/>
              <a:ext cx="4016008" cy="4076607"/>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ZoneTexte 1">
            <a:extLst>
              <a:ext uri="{FF2B5EF4-FFF2-40B4-BE49-F238E27FC236}">
                <a16:creationId xmlns:a16="http://schemas.microsoft.com/office/drawing/2014/main" id="{A6F8A1FD-A003-6D30-35BF-43A497413B2E}"/>
              </a:ext>
            </a:extLst>
          </p:cNvPr>
          <p:cNvSpPr txBox="1"/>
          <p:nvPr/>
        </p:nvSpPr>
        <p:spPr>
          <a:xfrm>
            <a:off x="155538" y="1839464"/>
            <a:ext cx="2553080" cy="2462213"/>
          </a:xfrm>
          <a:prstGeom prst="rect">
            <a:avLst/>
          </a:prstGeom>
          <a:noFill/>
        </p:spPr>
        <p:txBody>
          <a:bodyPr wrap="square" rtlCol="0">
            <a:spAutoFit/>
          </a:bodyPr>
          <a:lstStyle/>
          <a:p>
            <a:pPr algn="ctr"/>
            <a:r>
              <a:rPr lang="en-US" dirty="0">
                <a:latin typeface="Fira Sans" panose="020B0503050000020004" pitchFamily="34" charset="0"/>
              </a:rPr>
              <a:t>Microsoft, a major player in ICT, provides a diverse set of tools for personal and business applications, profoundly influencing digital experiences across sectors. Office 365 Suite, their flagship offering, includes versatile tools catering to both personal and professional needs.</a:t>
            </a:r>
            <a:endParaRPr lang="fr-FR" dirty="0">
              <a:latin typeface="Fira Sans" panose="020B0503050000020004" pitchFamily="34" charset="0"/>
            </a:endParaRPr>
          </a:p>
        </p:txBody>
      </p:sp>
      <p:sp>
        <p:nvSpPr>
          <p:cNvPr id="3" name="Google Shape;176;p14">
            <a:extLst>
              <a:ext uri="{FF2B5EF4-FFF2-40B4-BE49-F238E27FC236}">
                <a16:creationId xmlns:a16="http://schemas.microsoft.com/office/drawing/2014/main" id="{E02A248D-B091-C7A7-95B8-CD9A97467EA6}"/>
              </a:ext>
            </a:extLst>
          </p:cNvPr>
          <p:cNvSpPr txBox="1"/>
          <p:nvPr/>
        </p:nvSpPr>
        <p:spPr>
          <a:xfrm>
            <a:off x="69427" y="1332423"/>
            <a:ext cx="2829648"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dirty="0">
                <a:effectLst/>
                <a:latin typeface="Fira Sans" panose="020B0503050000020004" pitchFamily="34" charset="0"/>
                <a:ea typeface="Calibri" panose="020F0502020204030204" pitchFamily="34" charset="0"/>
                <a:cs typeface="Calibri" panose="020F0502020204030204" pitchFamily="34" charset="0"/>
              </a:rPr>
              <a:t>Microsoft Tools</a:t>
            </a:r>
            <a:endParaRPr sz="4000" b="1" dirty="0">
              <a:latin typeface="Fira Sans" panose="020B0503050000020004" pitchFamily="34" charset="0"/>
              <a:ea typeface="Calibri" panose="020F0502020204030204" pitchFamily="34" charset="0"/>
              <a:cs typeface="Calibri" panose="020F0502020204030204" pitchFamily="34" charset="0"/>
              <a:sym typeface="Fira Sans Medium"/>
            </a:endParaRPr>
          </a:p>
        </p:txBody>
      </p:sp>
      <p:grpSp>
        <p:nvGrpSpPr>
          <p:cNvPr id="14357" name="Groupe 14356">
            <a:extLst>
              <a:ext uri="{FF2B5EF4-FFF2-40B4-BE49-F238E27FC236}">
                <a16:creationId xmlns:a16="http://schemas.microsoft.com/office/drawing/2014/main" id="{601073A5-0FC2-F6A4-5B86-46532F7C96A9}"/>
              </a:ext>
            </a:extLst>
          </p:cNvPr>
          <p:cNvGrpSpPr/>
          <p:nvPr/>
        </p:nvGrpSpPr>
        <p:grpSpPr>
          <a:xfrm>
            <a:off x="6013613" y="135448"/>
            <a:ext cx="2974845" cy="964630"/>
            <a:chOff x="6013613" y="135448"/>
            <a:chExt cx="2974845" cy="964630"/>
          </a:xfrm>
        </p:grpSpPr>
        <p:sp>
          <p:nvSpPr>
            <p:cNvPr id="46" name="Google Shape;1542;p18">
              <a:extLst>
                <a:ext uri="{FF2B5EF4-FFF2-40B4-BE49-F238E27FC236}">
                  <a16:creationId xmlns:a16="http://schemas.microsoft.com/office/drawing/2014/main" id="{8CED9767-740A-1CBD-108A-5AB1F5AB2905}"/>
                </a:ext>
              </a:extLst>
            </p:cNvPr>
            <p:cNvSpPr txBox="1"/>
            <p:nvPr/>
          </p:nvSpPr>
          <p:spPr>
            <a:xfrm>
              <a:off x="6013613" y="135448"/>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42A6ED"/>
                  </a:solidFill>
                  <a:latin typeface="Fira Sans Extra Condensed Medium"/>
                  <a:ea typeface="Fira Sans Extra Condensed Medium"/>
                  <a:cs typeface="Fira Sans Extra Condensed Medium"/>
                  <a:sym typeface="Fira Sans Extra Condensed Medium"/>
                </a:rPr>
                <a:t>Word</a:t>
              </a:r>
              <a:endParaRPr sz="2300" dirty="0">
                <a:solidFill>
                  <a:srgbClr val="42A6ED"/>
                </a:solidFill>
                <a:latin typeface="Fira Sans Extra Condensed Medium"/>
                <a:ea typeface="Fira Sans Extra Condensed Medium"/>
                <a:cs typeface="Fira Sans Extra Condensed Medium"/>
                <a:sym typeface="Fira Sans Extra Condensed Medium"/>
              </a:endParaRPr>
            </a:p>
          </p:txBody>
        </p:sp>
        <p:sp>
          <p:nvSpPr>
            <p:cNvPr id="47" name="Google Shape;1543;p18">
              <a:extLst>
                <a:ext uri="{FF2B5EF4-FFF2-40B4-BE49-F238E27FC236}">
                  <a16:creationId xmlns:a16="http://schemas.microsoft.com/office/drawing/2014/main" id="{384EA5A7-7F68-9FE7-4F8F-C8789BA9030C}"/>
                </a:ext>
              </a:extLst>
            </p:cNvPr>
            <p:cNvSpPr txBox="1"/>
            <p:nvPr/>
          </p:nvSpPr>
          <p:spPr>
            <a:xfrm>
              <a:off x="6013619" y="478847"/>
              <a:ext cx="2974839" cy="62123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effectLst/>
                  <a:latin typeface="Fira Sans" panose="020B0503050000020004" pitchFamily="34" charset="0"/>
                  <a:ea typeface="Calibri" panose="020F0502020204030204" pitchFamily="34" charset="0"/>
                </a:rPr>
                <a:t>Document creation, editing, collaboration</a:t>
              </a:r>
              <a:endParaRPr lang="en-US" sz="1050" dirty="0">
                <a:latin typeface="Fira Sans" panose="020B0503050000020004" pitchFamily="34" charset="0"/>
                <a:ea typeface="Fira Sans"/>
                <a:cs typeface="Fira Sans"/>
                <a:sym typeface="Fira Sans"/>
              </a:endParaRPr>
            </a:p>
          </p:txBody>
        </p:sp>
        <p:cxnSp>
          <p:nvCxnSpPr>
            <p:cNvPr id="54" name="Google Shape;1550;p18">
              <a:extLst>
                <a:ext uri="{FF2B5EF4-FFF2-40B4-BE49-F238E27FC236}">
                  <a16:creationId xmlns:a16="http://schemas.microsoft.com/office/drawing/2014/main" id="{EE76C238-21D1-C6D7-C3E8-3086138160CB}"/>
                </a:ext>
              </a:extLst>
            </p:cNvPr>
            <p:cNvCxnSpPr/>
            <p:nvPr/>
          </p:nvCxnSpPr>
          <p:spPr>
            <a:xfrm>
              <a:off x="6084363" y="478848"/>
              <a:ext cx="297600" cy="0"/>
            </a:xfrm>
            <a:prstGeom prst="straightConnector1">
              <a:avLst/>
            </a:prstGeom>
            <a:noFill/>
            <a:ln w="9525" cap="flat" cmpd="sng">
              <a:solidFill>
                <a:srgbClr val="434343"/>
              </a:solidFill>
              <a:prstDash val="solid"/>
              <a:round/>
              <a:headEnd type="none" w="med" len="med"/>
              <a:tailEnd type="none" w="med" len="med"/>
            </a:ln>
          </p:spPr>
        </p:cxnSp>
      </p:grpSp>
      <p:grpSp>
        <p:nvGrpSpPr>
          <p:cNvPr id="14358" name="Groupe 14357">
            <a:extLst>
              <a:ext uri="{FF2B5EF4-FFF2-40B4-BE49-F238E27FC236}">
                <a16:creationId xmlns:a16="http://schemas.microsoft.com/office/drawing/2014/main" id="{056078B4-32C2-404E-2A59-6D85CA8DA322}"/>
              </a:ext>
            </a:extLst>
          </p:cNvPr>
          <p:cNvGrpSpPr/>
          <p:nvPr/>
        </p:nvGrpSpPr>
        <p:grpSpPr>
          <a:xfrm>
            <a:off x="6013620" y="1154823"/>
            <a:ext cx="2529247" cy="975987"/>
            <a:chOff x="6013620" y="1154823"/>
            <a:chExt cx="2529247" cy="975987"/>
          </a:xfrm>
        </p:grpSpPr>
        <p:sp>
          <p:nvSpPr>
            <p:cNvPr id="48" name="Google Shape;1544;p18">
              <a:extLst>
                <a:ext uri="{FF2B5EF4-FFF2-40B4-BE49-F238E27FC236}">
                  <a16:creationId xmlns:a16="http://schemas.microsoft.com/office/drawing/2014/main" id="{B5099F6F-6FA6-F080-C723-4514F84C9502}"/>
                </a:ext>
              </a:extLst>
            </p:cNvPr>
            <p:cNvSpPr txBox="1"/>
            <p:nvPr/>
          </p:nvSpPr>
          <p:spPr>
            <a:xfrm>
              <a:off x="6013620" y="1154823"/>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21A366"/>
                  </a:solidFill>
                  <a:latin typeface="Fira Sans Extra Condensed Medium"/>
                  <a:ea typeface="Fira Sans Extra Condensed Medium"/>
                  <a:cs typeface="Fira Sans Extra Condensed Medium"/>
                  <a:sym typeface="Fira Sans Extra Condensed Medium"/>
                </a:rPr>
                <a:t>Excel</a:t>
              </a:r>
              <a:endParaRPr sz="2300" dirty="0">
                <a:solidFill>
                  <a:srgbClr val="21A366"/>
                </a:solidFill>
                <a:latin typeface="Fira Sans Extra Condensed Medium"/>
                <a:ea typeface="Fira Sans Extra Condensed Medium"/>
                <a:cs typeface="Fira Sans Extra Condensed Medium"/>
                <a:sym typeface="Fira Sans Extra Condensed Medium"/>
              </a:endParaRPr>
            </a:p>
          </p:txBody>
        </p:sp>
        <p:sp>
          <p:nvSpPr>
            <p:cNvPr id="49" name="Google Shape;1545;p18">
              <a:extLst>
                <a:ext uri="{FF2B5EF4-FFF2-40B4-BE49-F238E27FC236}">
                  <a16:creationId xmlns:a16="http://schemas.microsoft.com/office/drawing/2014/main" id="{6D8EE3E9-D8FB-B37E-D233-B8A9A802D602}"/>
                </a:ext>
              </a:extLst>
            </p:cNvPr>
            <p:cNvSpPr txBox="1"/>
            <p:nvPr/>
          </p:nvSpPr>
          <p:spPr>
            <a:xfrm>
              <a:off x="6013620" y="1510026"/>
              <a:ext cx="2529247" cy="62078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effectLst/>
                  <a:latin typeface="Fira Sans" panose="020B0503050000020004" pitchFamily="34" charset="0"/>
                  <a:ea typeface="Calibri" panose="020F0502020204030204" pitchFamily="34" charset="0"/>
                </a:rPr>
                <a:t>Data analysis, formulas, charts</a:t>
              </a:r>
              <a:endParaRPr lang="en-US" sz="1050" dirty="0">
                <a:latin typeface="Fira Sans" panose="020B0503050000020004" pitchFamily="34" charset="0"/>
                <a:ea typeface="Fira Sans"/>
                <a:cs typeface="Fira Sans"/>
                <a:sym typeface="Fira Sans"/>
              </a:endParaRPr>
            </a:p>
          </p:txBody>
        </p:sp>
        <p:cxnSp>
          <p:nvCxnSpPr>
            <p:cNvPr id="55" name="Google Shape;1551;p18">
              <a:extLst>
                <a:ext uri="{FF2B5EF4-FFF2-40B4-BE49-F238E27FC236}">
                  <a16:creationId xmlns:a16="http://schemas.microsoft.com/office/drawing/2014/main" id="{266258D6-4475-2253-8EAD-E027E3061C9A}"/>
                </a:ext>
              </a:extLst>
            </p:cNvPr>
            <p:cNvCxnSpPr/>
            <p:nvPr/>
          </p:nvCxnSpPr>
          <p:spPr>
            <a:xfrm>
              <a:off x="6084363" y="1510023"/>
              <a:ext cx="297600" cy="0"/>
            </a:xfrm>
            <a:prstGeom prst="straightConnector1">
              <a:avLst/>
            </a:prstGeom>
            <a:noFill/>
            <a:ln w="9525" cap="flat" cmpd="sng">
              <a:solidFill>
                <a:schemeClr val="dk2"/>
              </a:solidFill>
              <a:prstDash val="solid"/>
              <a:round/>
              <a:headEnd type="none" w="med" len="med"/>
              <a:tailEnd type="none" w="med" len="med"/>
            </a:ln>
          </p:spPr>
        </p:cxnSp>
      </p:grpSp>
      <p:grpSp>
        <p:nvGrpSpPr>
          <p:cNvPr id="14359" name="Groupe 14358">
            <a:extLst>
              <a:ext uri="{FF2B5EF4-FFF2-40B4-BE49-F238E27FC236}">
                <a16:creationId xmlns:a16="http://schemas.microsoft.com/office/drawing/2014/main" id="{E1772858-681E-A74B-1ED0-22A0637D8AC6}"/>
              </a:ext>
            </a:extLst>
          </p:cNvPr>
          <p:cNvGrpSpPr/>
          <p:nvPr/>
        </p:nvGrpSpPr>
        <p:grpSpPr>
          <a:xfrm>
            <a:off x="6013619" y="2152323"/>
            <a:ext cx="2974841" cy="942788"/>
            <a:chOff x="6013619" y="2152323"/>
            <a:chExt cx="2974841" cy="942788"/>
          </a:xfrm>
        </p:grpSpPr>
        <p:sp>
          <p:nvSpPr>
            <p:cNvPr id="50" name="Google Shape;1546;p18">
              <a:extLst>
                <a:ext uri="{FF2B5EF4-FFF2-40B4-BE49-F238E27FC236}">
                  <a16:creationId xmlns:a16="http://schemas.microsoft.com/office/drawing/2014/main" id="{3283E58F-82E6-07A9-1462-6A77841439EB}"/>
                </a:ext>
              </a:extLst>
            </p:cNvPr>
            <p:cNvSpPr txBox="1"/>
            <p:nvPr/>
          </p:nvSpPr>
          <p:spPr>
            <a:xfrm>
              <a:off x="6013620" y="2152323"/>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ED6C47"/>
                  </a:solidFill>
                  <a:latin typeface="Fira Sans Extra Condensed Medium"/>
                  <a:ea typeface="Fira Sans Extra Condensed Medium"/>
                  <a:cs typeface="Fira Sans Extra Condensed Medium"/>
                  <a:sym typeface="Fira Sans Extra Condensed Medium"/>
                </a:rPr>
                <a:t>PowerPoint</a:t>
              </a:r>
              <a:endParaRPr sz="2300" dirty="0">
                <a:solidFill>
                  <a:srgbClr val="ED6C47"/>
                </a:solidFill>
                <a:latin typeface="Fira Sans Extra Condensed Medium"/>
                <a:ea typeface="Fira Sans Extra Condensed Medium"/>
                <a:cs typeface="Fira Sans Extra Condensed Medium"/>
                <a:sym typeface="Fira Sans Extra Condensed Medium"/>
              </a:endParaRPr>
            </a:p>
          </p:txBody>
        </p:sp>
        <p:sp>
          <p:nvSpPr>
            <p:cNvPr id="51" name="Google Shape;1547;p18">
              <a:extLst>
                <a:ext uri="{FF2B5EF4-FFF2-40B4-BE49-F238E27FC236}">
                  <a16:creationId xmlns:a16="http://schemas.microsoft.com/office/drawing/2014/main" id="{63EE9B88-4FE8-1998-FF5D-F51A6ED42EEE}"/>
                </a:ext>
              </a:extLst>
            </p:cNvPr>
            <p:cNvSpPr txBox="1"/>
            <p:nvPr/>
          </p:nvSpPr>
          <p:spPr>
            <a:xfrm>
              <a:off x="6013619" y="2507523"/>
              <a:ext cx="2974841" cy="5875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effectLst/>
                  <a:latin typeface="Fira Sans" panose="020B0503050000020004" pitchFamily="34" charset="0"/>
                  <a:ea typeface="Calibri" panose="020F0502020204030204" pitchFamily="34" charset="0"/>
                </a:rPr>
                <a:t>Presentation design, collaboration features</a:t>
              </a:r>
              <a:endParaRPr lang="en-US" sz="1050" dirty="0">
                <a:latin typeface="Fira Sans" panose="020B0503050000020004" pitchFamily="34" charset="0"/>
                <a:ea typeface="Fira Sans"/>
                <a:cs typeface="Fira Sans"/>
                <a:sym typeface="Fira Sans"/>
              </a:endParaRPr>
            </a:p>
          </p:txBody>
        </p:sp>
        <p:cxnSp>
          <p:nvCxnSpPr>
            <p:cNvPr id="56" name="Google Shape;1552;p18">
              <a:extLst>
                <a:ext uri="{FF2B5EF4-FFF2-40B4-BE49-F238E27FC236}">
                  <a16:creationId xmlns:a16="http://schemas.microsoft.com/office/drawing/2014/main" id="{E2D64ED0-4571-FCAD-F3F4-FF09AFF6E827}"/>
                </a:ext>
              </a:extLst>
            </p:cNvPr>
            <p:cNvCxnSpPr/>
            <p:nvPr/>
          </p:nvCxnSpPr>
          <p:spPr>
            <a:xfrm>
              <a:off x="6084363" y="2507523"/>
              <a:ext cx="297600" cy="0"/>
            </a:xfrm>
            <a:prstGeom prst="straightConnector1">
              <a:avLst/>
            </a:prstGeom>
            <a:noFill/>
            <a:ln w="9525" cap="flat" cmpd="sng">
              <a:solidFill>
                <a:schemeClr val="dk2"/>
              </a:solidFill>
              <a:prstDash val="solid"/>
              <a:round/>
              <a:headEnd type="none" w="med" len="med"/>
              <a:tailEnd type="none" w="med" len="med"/>
            </a:ln>
          </p:spPr>
        </p:cxnSp>
      </p:grpSp>
      <p:grpSp>
        <p:nvGrpSpPr>
          <p:cNvPr id="14360" name="Groupe 14359">
            <a:extLst>
              <a:ext uri="{FF2B5EF4-FFF2-40B4-BE49-F238E27FC236}">
                <a16:creationId xmlns:a16="http://schemas.microsoft.com/office/drawing/2014/main" id="{E60A58C7-9030-9308-2252-990CDDEE3355}"/>
              </a:ext>
            </a:extLst>
          </p:cNvPr>
          <p:cNvGrpSpPr/>
          <p:nvPr/>
        </p:nvGrpSpPr>
        <p:grpSpPr>
          <a:xfrm>
            <a:off x="6013613" y="3149823"/>
            <a:ext cx="2974849" cy="871597"/>
            <a:chOff x="6013613" y="3149823"/>
            <a:chExt cx="2974849" cy="871597"/>
          </a:xfrm>
        </p:grpSpPr>
        <p:sp>
          <p:nvSpPr>
            <p:cNvPr id="52" name="Google Shape;1548;p18">
              <a:extLst>
                <a:ext uri="{FF2B5EF4-FFF2-40B4-BE49-F238E27FC236}">
                  <a16:creationId xmlns:a16="http://schemas.microsoft.com/office/drawing/2014/main" id="{F9DA7F23-7351-4D13-DC71-C081F7F65251}"/>
                </a:ext>
              </a:extLst>
            </p:cNvPr>
            <p:cNvSpPr txBox="1"/>
            <p:nvPr/>
          </p:nvSpPr>
          <p:spPr>
            <a:xfrm>
              <a:off x="6013613" y="3149823"/>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4A58CE"/>
                  </a:solidFill>
                  <a:latin typeface="Fira Sans Extra Condensed Medium"/>
                  <a:ea typeface="Fira Sans Extra Condensed Medium"/>
                  <a:cs typeface="Fira Sans Extra Condensed Medium"/>
                  <a:sym typeface="Fira Sans Extra Condensed Medium"/>
                </a:rPr>
                <a:t>Teams</a:t>
              </a:r>
              <a:endParaRPr sz="2300" dirty="0">
                <a:solidFill>
                  <a:srgbClr val="4A58CE"/>
                </a:solidFill>
                <a:latin typeface="Fira Sans Extra Condensed Medium"/>
                <a:ea typeface="Fira Sans Extra Condensed Medium"/>
                <a:cs typeface="Fira Sans Extra Condensed Medium"/>
                <a:sym typeface="Fira Sans Extra Condensed Medium"/>
              </a:endParaRPr>
            </a:p>
          </p:txBody>
        </p:sp>
        <p:sp>
          <p:nvSpPr>
            <p:cNvPr id="53" name="Google Shape;1549;p18">
              <a:extLst>
                <a:ext uri="{FF2B5EF4-FFF2-40B4-BE49-F238E27FC236}">
                  <a16:creationId xmlns:a16="http://schemas.microsoft.com/office/drawing/2014/main" id="{6CA783DB-51D3-8425-6FA8-590018B65C5C}"/>
                </a:ext>
              </a:extLst>
            </p:cNvPr>
            <p:cNvSpPr txBox="1"/>
            <p:nvPr/>
          </p:nvSpPr>
          <p:spPr>
            <a:xfrm>
              <a:off x="6013620" y="3505047"/>
              <a:ext cx="2974842" cy="51637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effectLst/>
                  <a:latin typeface="Fira Sans" panose="020B0503050000020004" pitchFamily="34" charset="0"/>
                  <a:ea typeface="Calibri" panose="020F0502020204030204" pitchFamily="34" charset="0"/>
                </a:rPr>
                <a:t>Real-time collaboration, chat, video meetings, file sharing</a:t>
              </a:r>
              <a:endParaRPr sz="1050" dirty="0">
                <a:latin typeface="Fira Sans" panose="020B0503050000020004" pitchFamily="34" charset="0"/>
                <a:ea typeface="Fira Sans"/>
                <a:cs typeface="Fira Sans"/>
                <a:sym typeface="Fira Sans"/>
              </a:endParaRPr>
            </a:p>
          </p:txBody>
        </p:sp>
        <p:cxnSp>
          <p:nvCxnSpPr>
            <p:cNvPr id="57" name="Google Shape;1553;p18">
              <a:extLst>
                <a:ext uri="{FF2B5EF4-FFF2-40B4-BE49-F238E27FC236}">
                  <a16:creationId xmlns:a16="http://schemas.microsoft.com/office/drawing/2014/main" id="{0AAD4A64-46B1-B44C-262A-BD9020ED1D9D}"/>
                </a:ext>
              </a:extLst>
            </p:cNvPr>
            <p:cNvCxnSpPr/>
            <p:nvPr/>
          </p:nvCxnSpPr>
          <p:spPr>
            <a:xfrm>
              <a:off x="6084363" y="3505023"/>
              <a:ext cx="297600" cy="0"/>
            </a:xfrm>
            <a:prstGeom prst="straightConnector1">
              <a:avLst/>
            </a:prstGeom>
            <a:noFill/>
            <a:ln w="9525" cap="flat" cmpd="sng">
              <a:solidFill>
                <a:schemeClr val="dk2"/>
              </a:solidFill>
              <a:prstDash val="solid"/>
              <a:round/>
              <a:headEnd type="none" w="med" len="med"/>
              <a:tailEnd type="none" w="med" len="med"/>
            </a:ln>
          </p:spPr>
        </p:cxnSp>
      </p:grpSp>
      <p:grpSp>
        <p:nvGrpSpPr>
          <p:cNvPr id="14361" name="Groupe 14360">
            <a:extLst>
              <a:ext uri="{FF2B5EF4-FFF2-40B4-BE49-F238E27FC236}">
                <a16:creationId xmlns:a16="http://schemas.microsoft.com/office/drawing/2014/main" id="{857D5152-EB8F-0634-F981-71CF575197CD}"/>
              </a:ext>
            </a:extLst>
          </p:cNvPr>
          <p:cNvGrpSpPr/>
          <p:nvPr/>
        </p:nvGrpSpPr>
        <p:grpSpPr>
          <a:xfrm>
            <a:off x="6013613" y="4153444"/>
            <a:ext cx="2412607" cy="811225"/>
            <a:chOff x="6013613" y="4153444"/>
            <a:chExt cx="2412607" cy="811225"/>
          </a:xfrm>
        </p:grpSpPr>
        <p:sp>
          <p:nvSpPr>
            <p:cNvPr id="14336" name="Google Shape;1548;p18">
              <a:extLst>
                <a:ext uri="{FF2B5EF4-FFF2-40B4-BE49-F238E27FC236}">
                  <a16:creationId xmlns:a16="http://schemas.microsoft.com/office/drawing/2014/main" id="{5CF6304F-EC17-D733-73CD-9FB836B62161}"/>
                </a:ext>
              </a:extLst>
            </p:cNvPr>
            <p:cNvSpPr txBox="1"/>
            <p:nvPr/>
          </p:nvSpPr>
          <p:spPr>
            <a:xfrm>
              <a:off x="6013613" y="4153444"/>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168C93"/>
                  </a:solidFill>
                  <a:latin typeface="Fira Sans Extra Condensed Medium"/>
                  <a:ea typeface="Fira Sans Extra Condensed Medium"/>
                  <a:cs typeface="Fira Sans Extra Condensed Medium"/>
                  <a:sym typeface="Fira Sans Extra Condensed Medium"/>
                </a:rPr>
                <a:t>SharePoint</a:t>
              </a:r>
              <a:endParaRPr sz="2300" dirty="0">
                <a:solidFill>
                  <a:srgbClr val="168C93"/>
                </a:solidFill>
                <a:latin typeface="Fira Sans Extra Condensed Medium"/>
                <a:ea typeface="Fira Sans Extra Condensed Medium"/>
                <a:cs typeface="Fira Sans Extra Condensed Medium"/>
                <a:sym typeface="Fira Sans Extra Condensed Medium"/>
              </a:endParaRPr>
            </a:p>
          </p:txBody>
        </p:sp>
        <p:sp>
          <p:nvSpPr>
            <p:cNvPr id="14337" name="Google Shape;1549;p18">
              <a:extLst>
                <a:ext uri="{FF2B5EF4-FFF2-40B4-BE49-F238E27FC236}">
                  <a16:creationId xmlns:a16="http://schemas.microsoft.com/office/drawing/2014/main" id="{607F7D76-BAC1-3079-BDEF-0574FE7C1901}"/>
                </a:ext>
              </a:extLst>
            </p:cNvPr>
            <p:cNvSpPr txBox="1"/>
            <p:nvPr/>
          </p:nvSpPr>
          <p:spPr>
            <a:xfrm>
              <a:off x="6013620" y="4508669"/>
              <a:ext cx="24126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dirty="0">
                  <a:effectLst/>
                  <a:latin typeface="Fira Sans" panose="020B0503050000020004" pitchFamily="34" charset="0"/>
                  <a:ea typeface="Calibri" panose="020F0502020204030204" pitchFamily="34" charset="0"/>
                </a:rPr>
                <a:t>Document Editing, Project Management</a:t>
              </a:r>
              <a:endParaRPr sz="1050" dirty="0">
                <a:latin typeface="Fira Sans" panose="020B0503050000020004" pitchFamily="34" charset="0"/>
                <a:ea typeface="Fira Sans"/>
                <a:cs typeface="Fira Sans"/>
                <a:sym typeface="Fira Sans"/>
              </a:endParaRPr>
            </a:p>
          </p:txBody>
        </p:sp>
        <p:cxnSp>
          <p:nvCxnSpPr>
            <p:cNvPr id="14339" name="Google Shape;1553;p18">
              <a:extLst>
                <a:ext uri="{FF2B5EF4-FFF2-40B4-BE49-F238E27FC236}">
                  <a16:creationId xmlns:a16="http://schemas.microsoft.com/office/drawing/2014/main" id="{1AF6B612-BAB0-A25D-148A-C1B9C23FCB77}"/>
                </a:ext>
              </a:extLst>
            </p:cNvPr>
            <p:cNvCxnSpPr/>
            <p:nvPr/>
          </p:nvCxnSpPr>
          <p:spPr>
            <a:xfrm>
              <a:off x="6084363" y="4508644"/>
              <a:ext cx="297600" cy="0"/>
            </a:xfrm>
            <a:prstGeom prst="straightConnector1">
              <a:avLst/>
            </a:prstGeom>
            <a:noFill/>
            <a:ln w="9525" cap="flat" cmpd="sng">
              <a:solidFill>
                <a:schemeClr val="dk2"/>
              </a:solidFill>
              <a:prstDash val="solid"/>
              <a:round/>
              <a:headEnd type="none" w="med" len="med"/>
              <a:tailEnd type="none" w="med" len="med"/>
            </a:ln>
          </p:spPr>
        </p:cxnSp>
      </p:grpSp>
      <p:pic>
        <p:nvPicPr>
          <p:cNvPr id="14350" name="Picture 14" descr="Microsoft Logo Icon PNG Image - PurePNG | Free transparent CC0 PNG ...">
            <a:extLst>
              <a:ext uri="{FF2B5EF4-FFF2-40B4-BE49-F238E27FC236}">
                <a16:creationId xmlns:a16="http://schemas.microsoft.com/office/drawing/2014/main" id="{4D73A004-D669-D79C-420F-E6E1826614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3543" y="2430482"/>
            <a:ext cx="769836" cy="769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00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350"/>
                                        </p:tgtEl>
                                        <p:attrNameLst>
                                          <p:attrName>style.visibility</p:attrName>
                                        </p:attrNameLst>
                                      </p:cBhvr>
                                      <p:to>
                                        <p:strVal val="visible"/>
                                      </p:to>
                                    </p:set>
                                    <p:animEffect transition="in" filter="fade">
                                      <p:cBhvr>
                                        <p:cTn id="16" dur="500"/>
                                        <p:tgtEl>
                                          <p:spTgt spid="14350"/>
                                        </p:tgtEl>
                                      </p:cBhvr>
                                    </p:animEffect>
                                  </p:childTnLst>
                                </p:cTn>
                              </p:par>
                            </p:childTnLst>
                          </p:cTn>
                        </p:par>
                        <p:par>
                          <p:cTn id="17" fill="hold">
                            <p:stCondLst>
                              <p:cond delay="500"/>
                            </p:stCondLst>
                            <p:childTnLst>
                              <p:par>
                                <p:cTn id="18" presetID="21" presetClass="entr" presetSubtype="1" fill="hold" nodeType="afterEffect">
                                  <p:stCondLst>
                                    <p:cond delay="0"/>
                                  </p:stCondLst>
                                  <p:childTnLst>
                                    <p:set>
                                      <p:cBhvr>
                                        <p:cTn id="19" dur="1" fill="hold">
                                          <p:stCondLst>
                                            <p:cond delay="0"/>
                                          </p:stCondLst>
                                        </p:cTn>
                                        <p:tgtEl>
                                          <p:spTgt spid="14356"/>
                                        </p:tgtEl>
                                        <p:attrNameLst>
                                          <p:attrName>style.visibility</p:attrName>
                                        </p:attrNameLst>
                                      </p:cBhvr>
                                      <p:to>
                                        <p:strVal val="visible"/>
                                      </p:to>
                                    </p:set>
                                    <p:animEffect transition="in" filter="wheel(1)">
                                      <p:cBhvr>
                                        <p:cTn id="20" dur="2000"/>
                                        <p:tgtEl>
                                          <p:spTgt spid="14356"/>
                                        </p:tgtEl>
                                      </p:cBhvr>
                                    </p:animEffect>
                                  </p:childTnLst>
                                </p:cTn>
                              </p:par>
                            </p:childTnLst>
                          </p:cTn>
                        </p:par>
                        <p:par>
                          <p:cTn id="21" fill="hold">
                            <p:stCondLst>
                              <p:cond delay="2500"/>
                            </p:stCondLst>
                            <p:childTnLst>
                              <p:par>
                                <p:cTn id="22" presetID="10" presetClass="entr" presetSubtype="0" fill="hold" nodeType="afterEffect">
                                  <p:stCondLst>
                                    <p:cond delay="500"/>
                                  </p:stCondLst>
                                  <p:childTnLst>
                                    <p:set>
                                      <p:cBhvr>
                                        <p:cTn id="23" dur="1" fill="hold">
                                          <p:stCondLst>
                                            <p:cond delay="0"/>
                                          </p:stCondLst>
                                        </p:cTn>
                                        <p:tgtEl>
                                          <p:spTgt spid="14338"/>
                                        </p:tgtEl>
                                        <p:attrNameLst>
                                          <p:attrName>style.visibility</p:attrName>
                                        </p:attrNameLst>
                                      </p:cBhvr>
                                      <p:to>
                                        <p:strVal val="visible"/>
                                      </p:to>
                                    </p:set>
                                    <p:animEffect transition="in" filter="fade">
                                      <p:cBhvr>
                                        <p:cTn id="24" dur="500"/>
                                        <p:tgtEl>
                                          <p:spTgt spid="14338"/>
                                        </p:tgtEl>
                                      </p:cBhvr>
                                    </p:animEffec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14357"/>
                                        </p:tgtEl>
                                        <p:attrNameLst>
                                          <p:attrName>style.visibility</p:attrName>
                                        </p:attrNameLst>
                                      </p:cBhvr>
                                      <p:to>
                                        <p:strVal val="visible"/>
                                      </p:to>
                                    </p:set>
                                    <p:animEffect transition="in" filter="fade">
                                      <p:cBhvr>
                                        <p:cTn id="28" dur="500"/>
                                        <p:tgtEl>
                                          <p:spTgt spid="1435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340"/>
                                        </p:tgtEl>
                                        <p:attrNameLst>
                                          <p:attrName>style.visibility</p:attrName>
                                        </p:attrNameLst>
                                      </p:cBhvr>
                                      <p:to>
                                        <p:strVal val="visible"/>
                                      </p:to>
                                    </p:set>
                                    <p:animEffect transition="in" filter="fade">
                                      <p:cBhvr>
                                        <p:cTn id="33" dur="500"/>
                                        <p:tgtEl>
                                          <p:spTgt spid="14340"/>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4358"/>
                                        </p:tgtEl>
                                        <p:attrNameLst>
                                          <p:attrName>style.visibility</p:attrName>
                                        </p:attrNameLst>
                                      </p:cBhvr>
                                      <p:to>
                                        <p:strVal val="visible"/>
                                      </p:to>
                                    </p:set>
                                    <p:animEffect transition="in" filter="fade">
                                      <p:cBhvr>
                                        <p:cTn id="37" dur="500"/>
                                        <p:tgtEl>
                                          <p:spTgt spid="1435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342"/>
                                        </p:tgtEl>
                                        <p:attrNameLst>
                                          <p:attrName>style.visibility</p:attrName>
                                        </p:attrNameLst>
                                      </p:cBhvr>
                                      <p:to>
                                        <p:strVal val="visible"/>
                                      </p:to>
                                    </p:set>
                                    <p:animEffect transition="in" filter="fade">
                                      <p:cBhvr>
                                        <p:cTn id="42" dur="500"/>
                                        <p:tgtEl>
                                          <p:spTgt spid="14342"/>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4359"/>
                                        </p:tgtEl>
                                        <p:attrNameLst>
                                          <p:attrName>style.visibility</p:attrName>
                                        </p:attrNameLst>
                                      </p:cBhvr>
                                      <p:to>
                                        <p:strVal val="visible"/>
                                      </p:to>
                                    </p:set>
                                    <p:animEffect transition="in" filter="fade">
                                      <p:cBhvr>
                                        <p:cTn id="46" dur="500"/>
                                        <p:tgtEl>
                                          <p:spTgt spid="1435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344"/>
                                        </p:tgtEl>
                                        <p:attrNameLst>
                                          <p:attrName>style.visibility</p:attrName>
                                        </p:attrNameLst>
                                      </p:cBhvr>
                                      <p:to>
                                        <p:strVal val="visible"/>
                                      </p:to>
                                    </p:set>
                                    <p:animEffect transition="in" filter="fade">
                                      <p:cBhvr>
                                        <p:cTn id="51" dur="500"/>
                                        <p:tgtEl>
                                          <p:spTgt spid="14344"/>
                                        </p:tgtEl>
                                      </p:cBhvr>
                                    </p:animEffec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14360"/>
                                        </p:tgtEl>
                                        <p:attrNameLst>
                                          <p:attrName>style.visibility</p:attrName>
                                        </p:attrNameLst>
                                      </p:cBhvr>
                                      <p:to>
                                        <p:strVal val="visible"/>
                                      </p:to>
                                    </p:set>
                                    <p:animEffect transition="in" filter="fade">
                                      <p:cBhvr>
                                        <p:cTn id="55" dur="500"/>
                                        <p:tgtEl>
                                          <p:spTgt spid="1436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4348"/>
                                        </p:tgtEl>
                                        <p:attrNameLst>
                                          <p:attrName>style.visibility</p:attrName>
                                        </p:attrNameLst>
                                      </p:cBhvr>
                                      <p:to>
                                        <p:strVal val="visible"/>
                                      </p:to>
                                    </p:set>
                                    <p:animEffect transition="in" filter="fade">
                                      <p:cBhvr>
                                        <p:cTn id="60" dur="500"/>
                                        <p:tgtEl>
                                          <p:spTgt spid="14348"/>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14361"/>
                                        </p:tgtEl>
                                        <p:attrNameLst>
                                          <p:attrName>style.visibility</p:attrName>
                                        </p:attrNameLst>
                                      </p:cBhvr>
                                      <p:to>
                                        <p:strVal val="visible"/>
                                      </p:to>
                                    </p:set>
                                    <p:animEffect transition="in" filter="fade">
                                      <p:cBhvr>
                                        <p:cTn id="64" dur="500"/>
                                        <p:tgtEl>
                                          <p:spTgt spid="14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87063AF-7ED6-0369-E498-B3856B9DA5D9}"/>
              </a:ext>
            </a:extLst>
          </p:cNvPr>
          <p:cNvSpPr txBox="1"/>
          <p:nvPr/>
        </p:nvSpPr>
        <p:spPr>
          <a:xfrm>
            <a:off x="1470629" y="195373"/>
            <a:ext cx="6202741" cy="1138773"/>
          </a:xfrm>
          <a:prstGeom prst="rect">
            <a:avLst/>
          </a:prstGeom>
          <a:noFill/>
        </p:spPr>
        <p:txBody>
          <a:bodyPr wrap="square" rtlCol="0">
            <a:spAutoFit/>
          </a:bodyPr>
          <a:lstStyle/>
          <a:p>
            <a:pPr algn="ctr"/>
            <a:r>
              <a:rPr lang="fr-FR" sz="5400" dirty="0">
                <a:solidFill>
                  <a:srgbClr val="13359B"/>
                </a:solidFill>
              </a:rPr>
              <a:t>TIC Technologies</a:t>
            </a:r>
          </a:p>
          <a:p>
            <a:endParaRPr lang="fr-FR" dirty="0"/>
          </a:p>
        </p:txBody>
      </p:sp>
      <p:sp>
        <p:nvSpPr>
          <p:cNvPr id="5" name="Rectangle 4">
            <a:extLst>
              <a:ext uri="{FF2B5EF4-FFF2-40B4-BE49-F238E27FC236}">
                <a16:creationId xmlns:a16="http://schemas.microsoft.com/office/drawing/2014/main" id="{5452AE3C-7402-2DD3-3C5B-A488F0A460B2}"/>
              </a:ext>
            </a:extLst>
          </p:cNvPr>
          <p:cNvSpPr/>
          <p:nvPr/>
        </p:nvSpPr>
        <p:spPr>
          <a:xfrm>
            <a:off x="-489097" y="-559944"/>
            <a:ext cx="10275062" cy="6263387"/>
          </a:xfrm>
          <a:prstGeom prst="rect">
            <a:avLst/>
          </a:prstGeom>
          <a:noFill/>
          <a:ln w="76200">
            <a:solidFill>
              <a:srgbClr val="13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rgbClr val="13359B"/>
              </a:solidFill>
            </a:endParaRPr>
          </a:p>
        </p:txBody>
      </p:sp>
      <p:sp>
        <p:nvSpPr>
          <p:cNvPr id="2" name="Rectangle : coins arrondis 1">
            <a:hlinkClick r:id="" action="ppaction://hlinkshowjump?jump=nextslide"/>
            <a:hlinkHover r:id="" action="ppaction://hlinkshowjump?jump=previousslide"/>
            <a:extLst>
              <a:ext uri="{FF2B5EF4-FFF2-40B4-BE49-F238E27FC236}">
                <a16:creationId xmlns:a16="http://schemas.microsoft.com/office/drawing/2014/main" id="{424F5FEE-1180-8CC3-20AE-E48F24962ECF}"/>
              </a:ext>
            </a:extLst>
          </p:cNvPr>
          <p:cNvSpPr/>
          <p:nvPr/>
        </p:nvSpPr>
        <p:spPr>
          <a:xfrm>
            <a:off x="285098" y="1718654"/>
            <a:ext cx="2371061" cy="2153092"/>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600" b="1" dirty="0">
              <a:solidFill>
                <a:schemeClr val="tx1"/>
              </a:solidFill>
              <a:latin typeface="Fira Sans" panose="020B0503050000020004" pitchFamily="34" charset="0"/>
            </a:endParaRPr>
          </a:p>
        </p:txBody>
      </p:sp>
      <p:sp>
        <p:nvSpPr>
          <p:cNvPr id="6" name="Rectangle : coins arrondis 5">
            <a:hlinkClick r:id="" action="ppaction://hlinkshowjump?jump=nextslide"/>
            <a:hlinkHover r:id="rId2" action="ppaction://hlinksldjump"/>
            <a:extLst>
              <a:ext uri="{FF2B5EF4-FFF2-40B4-BE49-F238E27FC236}">
                <a16:creationId xmlns:a16="http://schemas.microsoft.com/office/drawing/2014/main" id="{A8B4CDCD-A59C-3E6C-8FC5-B6FC73752237}"/>
              </a:ext>
            </a:extLst>
          </p:cNvPr>
          <p:cNvSpPr/>
          <p:nvPr/>
        </p:nvSpPr>
        <p:spPr>
          <a:xfrm>
            <a:off x="3265758" y="1718651"/>
            <a:ext cx="2371061" cy="215309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 coins arrondis 6">
            <a:hlinkClick r:id="" action="ppaction://hlinkshowjump?jump=nextslide"/>
            <a:hlinkHover r:id="rId2" action="ppaction://hlinksldjump"/>
            <a:extLst>
              <a:ext uri="{FF2B5EF4-FFF2-40B4-BE49-F238E27FC236}">
                <a16:creationId xmlns:a16="http://schemas.microsoft.com/office/drawing/2014/main" id="{77B2FD9C-1F32-8F0F-B77A-68ED07E2B365}"/>
              </a:ext>
            </a:extLst>
          </p:cNvPr>
          <p:cNvSpPr/>
          <p:nvPr/>
        </p:nvSpPr>
        <p:spPr>
          <a:xfrm>
            <a:off x="6246419" y="1718652"/>
            <a:ext cx="2371061" cy="259284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C59D99C9-9DEB-CDC0-72EA-10B276A6B8C8}"/>
              </a:ext>
            </a:extLst>
          </p:cNvPr>
          <p:cNvSpPr txBox="1"/>
          <p:nvPr/>
        </p:nvSpPr>
        <p:spPr>
          <a:xfrm>
            <a:off x="538317" y="2963200"/>
            <a:ext cx="1864613" cy="369332"/>
          </a:xfrm>
          <a:prstGeom prst="rect">
            <a:avLst/>
          </a:prstGeom>
          <a:noFill/>
        </p:spPr>
        <p:txBody>
          <a:bodyPr wrap="none" rtlCol="0">
            <a:spAutoFit/>
          </a:bodyPr>
          <a:lstStyle/>
          <a:p>
            <a:r>
              <a:rPr lang="fr-FR" sz="1800" b="1" dirty="0">
                <a:latin typeface="Fira Sans" panose="020B0503050000020004" pitchFamily="34" charset="0"/>
              </a:rPr>
              <a:t>Google Services</a:t>
            </a:r>
          </a:p>
        </p:txBody>
      </p:sp>
      <p:sp>
        <p:nvSpPr>
          <p:cNvPr id="10" name="ZoneTexte 9">
            <a:extLst>
              <a:ext uri="{FF2B5EF4-FFF2-40B4-BE49-F238E27FC236}">
                <a16:creationId xmlns:a16="http://schemas.microsoft.com/office/drawing/2014/main" id="{3D33D2C3-3E87-6363-11CC-C542620C392B}"/>
              </a:ext>
            </a:extLst>
          </p:cNvPr>
          <p:cNvSpPr txBox="1"/>
          <p:nvPr/>
        </p:nvSpPr>
        <p:spPr>
          <a:xfrm>
            <a:off x="3542225" y="2964695"/>
            <a:ext cx="1818126" cy="369332"/>
          </a:xfrm>
          <a:prstGeom prst="rect">
            <a:avLst/>
          </a:prstGeom>
          <a:noFill/>
        </p:spPr>
        <p:txBody>
          <a:bodyPr wrap="none" rtlCol="0">
            <a:spAutoFit/>
          </a:bodyPr>
          <a:lstStyle/>
          <a:p>
            <a:r>
              <a:rPr lang="fr-FR" sz="1800" b="1" dirty="0">
                <a:latin typeface="Fira Sans" panose="020B0503050000020004" pitchFamily="34" charset="0"/>
              </a:rPr>
              <a:t>Microsoft Tools</a:t>
            </a:r>
          </a:p>
        </p:txBody>
      </p:sp>
      <p:sp>
        <p:nvSpPr>
          <p:cNvPr id="11" name="ZoneTexte 10">
            <a:extLst>
              <a:ext uri="{FF2B5EF4-FFF2-40B4-BE49-F238E27FC236}">
                <a16:creationId xmlns:a16="http://schemas.microsoft.com/office/drawing/2014/main" id="{6BC85F27-37DB-F7C5-2D1D-E4CE3876EB4B}"/>
              </a:ext>
            </a:extLst>
          </p:cNvPr>
          <p:cNvSpPr txBox="1"/>
          <p:nvPr/>
        </p:nvSpPr>
        <p:spPr>
          <a:xfrm>
            <a:off x="6692003" y="3873777"/>
            <a:ext cx="1479892" cy="369332"/>
          </a:xfrm>
          <a:prstGeom prst="rect">
            <a:avLst/>
          </a:prstGeom>
          <a:noFill/>
        </p:spPr>
        <p:txBody>
          <a:bodyPr wrap="none" rtlCol="0">
            <a:spAutoFit/>
          </a:bodyPr>
          <a:lstStyle/>
          <a:p>
            <a:r>
              <a:rPr lang="fr-FR" sz="1800" b="1" dirty="0">
                <a:latin typeface="Fira Sans" panose="020B0503050000020004" pitchFamily="34" charset="0"/>
              </a:rPr>
              <a:t>Git &amp; </a:t>
            </a:r>
            <a:r>
              <a:rPr lang="fr-FR" sz="1800" b="1" dirty="0" err="1">
                <a:latin typeface="Fira Sans" panose="020B0503050000020004" pitchFamily="34" charset="0"/>
              </a:rPr>
              <a:t>Github</a:t>
            </a:r>
            <a:endParaRPr lang="fr-FR" sz="1800" b="1" dirty="0">
              <a:latin typeface="Fira Sans" panose="020B0503050000020004" pitchFamily="34" charset="0"/>
            </a:endParaRPr>
          </a:p>
        </p:txBody>
      </p:sp>
      <p:grpSp>
        <p:nvGrpSpPr>
          <p:cNvPr id="4" name="Groupe 3">
            <a:extLst>
              <a:ext uri="{FF2B5EF4-FFF2-40B4-BE49-F238E27FC236}">
                <a16:creationId xmlns:a16="http://schemas.microsoft.com/office/drawing/2014/main" id="{EDF63505-5AA7-7177-BC88-D3F8BC001DC3}"/>
              </a:ext>
            </a:extLst>
          </p:cNvPr>
          <p:cNvGrpSpPr/>
          <p:nvPr/>
        </p:nvGrpSpPr>
        <p:grpSpPr>
          <a:xfrm>
            <a:off x="6724150" y="1866577"/>
            <a:ext cx="1415597" cy="567659"/>
            <a:chOff x="6437432" y="2107149"/>
            <a:chExt cx="1853226" cy="789829"/>
          </a:xfrm>
        </p:grpSpPr>
        <p:pic>
          <p:nvPicPr>
            <p:cNvPr id="8" name="Picture 4" descr="On vous explique Git et GitHub ! - MV Studio">
              <a:extLst>
                <a:ext uri="{FF2B5EF4-FFF2-40B4-BE49-F238E27FC236}">
                  <a16:creationId xmlns:a16="http://schemas.microsoft.com/office/drawing/2014/main" id="{AF26AD8E-CEE8-298D-3BF4-F785F3BFE9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04" t="34159" r="71500" b="36652"/>
            <a:stretch/>
          </p:blipFill>
          <p:spPr bwMode="auto">
            <a:xfrm>
              <a:off x="6437432" y="2107150"/>
              <a:ext cx="967563" cy="7898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On vous explique Git et GitHub ! - MV Studio">
              <a:extLst>
                <a:ext uri="{FF2B5EF4-FFF2-40B4-BE49-F238E27FC236}">
                  <a16:creationId xmlns:a16="http://schemas.microsoft.com/office/drawing/2014/main" id="{3347A47C-6DC8-4A3E-3C85-5FA09EBFCB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45" t="18975" r="14535" b="42322"/>
            <a:stretch/>
          </p:blipFill>
          <p:spPr bwMode="auto">
            <a:xfrm>
              <a:off x="7425668" y="2107149"/>
              <a:ext cx="864990" cy="789828"/>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14" descr="Microsoft Logo Icon PNG Image - PurePNG | Free transparent CC0 PNG ...">
            <a:extLst>
              <a:ext uri="{FF2B5EF4-FFF2-40B4-BE49-F238E27FC236}">
                <a16:creationId xmlns:a16="http://schemas.microsoft.com/office/drawing/2014/main" id="{40E2FAFF-FE6B-E130-49CE-B60A5E077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6371" y="2052249"/>
            <a:ext cx="769836" cy="76983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olorful Google logo free image download">
            <a:extLst>
              <a:ext uri="{FF2B5EF4-FFF2-40B4-BE49-F238E27FC236}">
                <a16:creationId xmlns:a16="http://schemas.microsoft.com/office/drawing/2014/main" id="{81D9FE24-6B75-5053-E6BD-1F00CEF102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5710" y="2052249"/>
            <a:ext cx="769836" cy="78584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19" name="Zoom de diapositive 18">
                <a:extLst>
                  <a:ext uri="{FF2B5EF4-FFF2-40B4-BE49-F238E27FC236}">
                    <a16:creationId xmlns:a16="http://schemas.microsoft.com/office/drawing/2014/main" id="{0453CFDA-3812-2BC7-638B-9C6F23AD53C8}"/>
                  </a:ext>
                </a:extLst>
              </p:cNvPr>
              <p:cNvGraphicFramePr>
                <a:graphicFrameLocks noChangeAspect="1"/>
              </p:cNvGraphicFramePr>
              <p:nvPr>
                <p:extLst>
                  <p:ext uri="{D42A27DB-BD31-4B8C-83A1-F6EECF244321}">
                    <p14:modId xmlns:p14="http://schemas.microsoft.com/office/powerpoint/2010/main" val="554479452"/>
                  </p:ext>
                </p:extLst>
              </p:nvPr>
            </p:nvGraphicFramePr>
            <p:xfrm>
              <a:off x="6411014" y="2627834"/>
              <a:ext cx="2093425" cy="1177552"/>
            </p:xfrm>
            <a:graphic>
              <a:graphicData uri="http://schemas.microsoft.com/office/powerpoint/2016/slidezoom">
                <pslz:sldZm>
                  <pslz:sldZmObj sldId="289" cId="2812316212">
                    <pslz:zmPr id="{02999C62-E2BD-4ECC-B28F-EEC486B3C3F1}" transitionDur="1000">
                      <p166:blipFill xmlns:p166="http://schemas.microsoft.com/office/powerpoint/2016/6/main">
                        <a:blip r:embed="rId6"/>
                        <a:stretch>
                          <a:fillRect/>
                        </a:stretch>
                      </p166:blipFill>
                      <p166:spPr xmlns:p166="http://schemas.microsoft.com/office/powerpoint/2016/6/main">
                        <a:xfrm>
                          <a:off x="0" y="0"/>
                          <a:ext cx="2093425" cy="1177552"/>
                        </a:xfrm>
                        <a:prstGeom prst="rect">
                          <a:avLst/>
                        </a:prstGeom>
                        <a:ln>
                          <a:noFill/>
                        </a:ln>
                        <a:effectLst>
                          <a:outerShdw blurRad="190500" algn="tl" rotWithShape="0">
                            <a:srgbClr val="000000">
                              <a:alpha val="70000"/>
                            </a:srgbClr>
                          </a:outerShdw>
                        </a:effectLst>
                      </p166:spPr>
                    </pslz:zmPr>
                  </pslz:sldZmObj>
                </pslz:sldZm>
              </a:graphicData>
            </a:graphic>
          </p:graphicFrame>
        </mc:Choice>
        <mc:Fallback xmlns="">
          <p:pic>
            <p:nvPicPr>
              <p:cNvPr id="19" name="Zoom de diapositive 18">
                <a:hlinkClick r:id="rId7" action="ppaction://hlinksldjump"/>
                <a:extLst>
                  <a:ext uri="{FF2B5EF4-FFF2-40B4-BE49-F238E27FC236}">
                    <a16:creationId xmlns:a16="http://schemas.microsoft.com/office/drawing/2014/main" id="{0453CFDA-3812-2BC7-638B-9C6F23AD53C8}"/>
                  </a:ext>
                </a:extLst>
              </p:cNvPr>
              <p:cNvPicPr>
                <a:picLocks noGrp="1" noRot="1" noChangeAspect="1" noMove="1" noResize="1" noEditPoints="1" noAdjustHandles="1" noChangeArrowheads="1" noChangeShapeType="1"/>
              </p:cNvPicPr>
              <p:nvPr/>
            </p:nvPicPr>
            <p:blipFill>
              <a:blip r:embed="rId8"/>
              <a:stretch>
                <a:fillRect/>
              </a:stretch>
            </p:blipFill>
            <p:spPr>
              <a:xfrm>
                <a:off x="6411014" y="2627834"/>
                <a:ext cx="2093425" cy="1177552"/>
              </a:xfrm>
              <a:prstGeom prst="rect">
                <a:avLst/>
              </a:prstGeom>
              <a:ln>
                <a:noFill/>
              </a:ln>
              <a:effectLst>
                <a:outerShdw blurRad="190500" algn="tl" rotWithShape="0">
                  <a:srgbClr val="000000">
                    <a:alpha val="70000"/>
                  </a:srgbClr>
                </a:outerShdw>
              </a:effectLst>
            </p:spPr>
          </p:pic>
        </mc:Fallback>
      </mc:AlternateContent>
    </p:spTree>
    <p:extLst>
      <p:ext uri="{BB962C8B-B14F-4D97-AF65-F5344CB8AC3E}">
        <p14:creationId xmlns:p14="http://schemas.microsoft.com/office/powerpoint/2010/main" val="2657339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6;p14">
            <a:extLst>
              <a:ext uri="{FF2B5EF4-FFF2-40B4-BE49-F238E27FC236}">
                <a16:creationId xmlns:a16="http://schemas.microsoft.com/office/drawing/2014/main" id="{10A8B577-7307-E674-8D0B-15FD32089CB1}"/>
              </a:ext>
            </a:extLst>
          </p:cNvPr>
          <p:cNvSpPr txBox="1"/>
          <p:nvPr/>
        </p:nvSpPr>
        <p:spPr>
          <a:xfrm>
            <a:off x="717400" y="411475"/>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b="1" dirty="0">
                <a:effectLst/>
                <a:latin typeface="Fira Sans" panose="020B0503050000020004" pitchFamily="34" charset="0"/>
                <a:ea typeface="Calibri" panose="020F0502020204030204" pitchFamily="34" charset="0"/>
                <a:cs typeface="Calibri" panose="020F0502020204030204" pitchFamily="34" charset="0"/>
              </a:rPr>
              <a:t>Git &amp; </a:t>
            </a:r>
            <a:r>
              <a:rPr lang="en-US" sz="3200" b="1" dirty="0" err="1">
                <a:effectLst/>
                <a:latin typeface="Fira Sans" panose="020B0503050000020004" pitchFamily="34" charset="0"/>
                <a:ea typeface="Calibri" panose="020F0502020204030204" pitchFamily="34" charset="0"/>
                <a:cs typeface="Calibri" panose="020F0502020204030204" pitchFamily="34" charset="0"/>
              </a:rPr>
              <a:t>Github</a:t>
            </a:r>
            <a:endParaRPr sz="4400" b="1" dirty="0">
              <a:latin typeface="Fira Sans" panose="020B0503050000020004" pitchFamily="34" charset="0"/>
              <a:ea typeface="Calibri" panose="020F0502020204030204" pitchFamily="34" charset="0"/>
              <a:cs typeface="Calibri" panose="020F0502020204030204" pitchFamily="34" charset="0"/>
              <a:sym typeface="Fira Sans Medium"/>
            </a:endParaRPr>
          </a:p>
        </p:txBody>
      </p:sp>
      <p:sp>
        <p:nvSpPr>
          <p:cNvPr id="3" name="Google Shape;54;p13">
            <a:extLst>
              <a:ext uri="{FF2B5EF4-FFF2-40B4-BE49-F238E27FC236}">
                <a16:creationId xmlns:a16="http://schemas.microsoft.com/office/drawing/2014/main" id="{3FAC4607-38FE-A66E-1D89-3A545D2A93EE}"/>
              </a:ext>
            </a:extLst>
          </p:cNvPr>
          <p:cNvSpPr txBox="1"/>
          <p:nvPr/>
        </p:nvSpPr>
        <p:spPr>
          <a:xfrm>
            <a:off x="589850" y="1220499"/>
            <a:ext cx="7723500" cy="3239062"/>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500"/>
              </a:spcBef>
              <a:spcAft>
                <a:spcPts val="1100"/>
              </a:spcAft>
              <a:buNone/>
            </a:pPr>
            <a:r>
              <a:rPr lang="en" sz="2300" b="1" dirty="0">
                <a:solidFill>
                  <a:srgbClr val="202122"/>
                </a:solidFill>
                <a:latin typeface="Times New Roman"/>
                <a:ea typeface="Times New Roman"/>
                <a:cs typeface="Times New Roman"/>
                <a:sym typeface="Times New Roman"/>
              </a:rPr>
              <a:t>GitHub</a:t>
            </a:r>
            <a:r>
              <a:rPr lang="en" sz="2300" dirty="0">
                <a:solidFill>
                  <a:srgbClr val="202122"/>
                </a:solidFill>
                <a:latin typeface="Times New Roman"/>
                <a:ea typeface="Times New Roman"/>
                <a:cs typeface="Times New Roman"/>
                <a:sym typeface="Times New Roman"/>
              </a:rPr>
              <a:t> is an AI-powered developer platform that allows developers to create, store, and manage their code. It uses </a:t>
            </a:r>
            <a:r>
              <a:rPr lang="en" sz="2300" dirty="0">
                <a:solidFill>
                  <a:srgbClr val="202122"/>
                </a:solidFill>
                <a:uFill>
                  <a:noFill/>
                </a:uFill>
                <a:latin typeface="Times New Roman"/>
                <a:ea typeface="Times New Roman"/>
                <a:cs typeface="Times New Roman"/>
                <a:sym typeface="Times New Roman"/>
                <a:hlinkClick r:id="rId2">
                  <a:extLst>
                    <a:ext uri="{A12FA001-AC4F-418D-AE19-62706E023703}">
                      <ahyp:hlinkClr xmlns:ahyp="http://schemas.microsoft.com/office/drawing/2018/hyperlinkcolor" val="tx"/>
                    </a:ext>
                  </a:extLst>
                </a:hlinkClick>
              </a:rPr>
              <a:t>Git</a:t>
            </a:r>
            <a:r>
              <a:rPr lang="en" sz="2300" dirty="0">
                <a:solidFill>
                  <a:srgbClr val="202122"/>
                </a:solidFill>
                <a:latin typeface="Times New Roman"/>
                <a:ea typeface="Times New Roman"/>
                <a:cs typeface="Times New Roman"/>
                <a:sym typeface="Times New Roman"/>
              </a:rPr>
              <a:t> software, providing the </a:t>
            </a:r>
            <a:r>
              <a:rPr lang="en" sz="2300" dirty="0">
                <a:solidFill>
                  <a:srgbClr val="202122"/>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distributed version control</a:t>
            </a:r>
            <a:r>
              <a:rPr lang="en" sz="2300" dirty="0">
                <a:solidFill>
                  <a:srgbClr val="202122"/>
                </a:solidFill>
                <a:latin typeface="Times New Roman"/>
                <a:ea typeface="Times New Roman"/>
                <a:cs typeface="Times New Roman"/>
                <a:sym typeface="Times New Roman"/>
              </a:rPr>
              <a:t> of Git plus </a:t>
            </a:r>
            <a:r>
              <a:rPr lang="en" sz="2300" dirty="0">
                <a:solidFill>
                  <a:srgbClr val="202122"/>
                </a:solidFill>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access control</a:t>
            </a:r>
            <a:r>
              <a:rPr lang="en" sz="2300" dirty="0">
                <a:solidFill>
                  <a:srgbClr val="202122"/>
                </a:solidFill>
                <a:latin typeface="Times New Roman"/>
                <a:ea typeface="Times New Roman"/>
                <a:cs typeface="Times New Roman"/>
                <a:sym typeface="Times New Roman"/>
              </a:rPr>
              <a:t>, </a:t>
            </a:r>
            <a:r>
              <a:rPr lang="en" sz="2300" dirty="0">
                <a:solidFill>
                  <a:srgbClr val="202122"/>
                </a:solidFill>
                <a:uFill>
                  <a:noFill/>
                </a:u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bug tracking</a:t>
            </a:r>
            <a:r>
              <a:rPr lang="en" sz="2300" dirty="0">
                <a:solidFill>
                  <a:srgbClr val="202122"/>
                </a:solidFill>
                <a:latin typeface="Times New Roman"/>
                <a:ea typeface="Times New Roman"/>
                <a:cs typeface="Times New Roman"/>
                <a:sym typeface="Times New Roman"/>
              </a:rPr>
              <a:t>, </a:t>
            </a:r>
            <a:r>
              <a:rPr lang="en" sz="2300" dirty="0">
                <a:solidFill>
                  <a:srgbClr val="202122"/>
                </a:solidFill>
                <a:uFill>
                  <a:noFill/>
                </a:u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software feature</a:t>
            </a:r>
            <a:r>
              <a:rPr lang="en" sz="2300" dirty="0">
                <a:solidFill>
                  <a:srgbClr val="202122"/>
                </a:solidFill>
                <a:latin typeface="Times New Roman"/>
                <a:ea typeface="Times New Roman"/>
                <a:cs typeface="Times New Roman"/>
                <a:sym typeface="Times New Roman"/>
              </a:rPr>
              <a:t> requests, </a:t>
            </a:r>
            <a:r>
              <a:rPr lang="en" sz="2300" dirty="0">
                <a:solidFill>
                  <a:srgbClr val="202122"/>
                </a:solidFill>
                <a:uFill>
                  <a:noFill/>
                </a:u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task management</a:t>
            </a:r>
            <a:r>
              <a:rPr lang="en" sz="2300" dirty="0">
                <a:solidFill>
                  <a:srgbClr val="202122"/>
                </a:solidFill>
                <a:latin typeface="Times New Roman"/>
                <a:ea typeface="Times New Roman"/>
                <a:cs typeface="Times New Roman"/>
                <a:sym typeface="Times New Roman"/>
              </a:rPr>
              <a:t>, </a:t>
            </a:r>
            <a:r>
              <a:rPr lang="en" sz="2300" dirty="0">
                <a:solidFill>
                  <a:srgbClr val="202122"/>
                </a:solidFill>
                <a:uFill>
                  <a:noFill/>
                </a:uFill>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rPr>
              <a:t>continuous integration</a:t>
            </a:r>
            <a:r>
              <a:rPr lang="en" sz="2300" dirty="0">
                <a:solidFill>
                  <a:srgbClr val="202122"/>
                </a:solidFill>
                <a:latin typeface="Times New Roman"/>
                <a:ea typeface="Times New Roman"/>
                <a:cs typeface="Times New Roman"/>
                <a:sym typeface="Times New Roman"/>
              </a:rPr>
              <a:t>, and </a:t>
            </a:r>
            <a:r>
              <a:rPr lang="en" sz="2300" dirty="0">
                <a:solidFill>
                  <a:srgbClr val="202122"/>
                </a:solidFill>
                <a:uFill>
                  <a:noFill/>
                </a:uFill>
                <a:latin typeface="Times New Roman"/>
                <a:ea typeface="Times New Roman"/>
                <a:cs typeface="Times New Roman"/>
                <a:sym typeface="Times New Roman"/>
                <a:hlinkClick r:id="rId9">
                  <a:extLst>
                    <a:ext uri="{A12FA001-AC4F-418D-AE19-62706E023703}">
                      <ahyp:hlinkClr xmlns:ahyp="http://schemas.microsoft.com/office/drawing/2018/hyperlinkcolor" val="tx"/>
                    </a:ext>
                  </a:extLst>
                </a:hlinkClick>
              </a:rPr>
              <a:t>wikis</a:t>
            </a:r>
            <a:r>
              <a:rPr lang="en" sz="2300" dirty="0">
                <a:solidFill>
                  <a:srgbClr val="202122"/>
                </a:solidFill>
                <a:latin typeface="Times New Roman"/>
                <a:ea typeface="Times New Roman"/>
                <a:cs typeface="Times New Roman"/>
                <a:sym typeface="Times New Roman"/>
              </a:rPr>
              <a:t> for every project.Headquartered in </a:t>
            </a:r>
            <a:r>
              <a:rPr lang="en" sz="2300" dirty="0">
                <a:solidFill>
                  <a:srgbClr val="202122"/>
                </a:solidFill>
                <a:uFill>
                  <a:noFill/>
                </a:uFill>
                <a:latin typeface="Times New Roman"/>
                <a:ea typeface="Times New Roman"/>
                <a:cs typeface="Times New Roman"/>
                <a:sym typeface="Times New Roman"/>
                <a:hlinkClick r:id="rId10">
                  <a:extLst>
                    <a:ext uri="{A12FA001-AC4F-418D-AE19-62706E023703}">
                      <ahyp:hlinkClr xmlns:ahyp="http://schemas.microsoft.com/office/drawing/2018/hyperlinkcolor" val="tx"/>
                    </a:ext>
                  </a:extLst>
                </a:hlinkClick>
              </a:rPr>
              <a:t>California</a:t>
            </a:r>
            <a:r>
              <a:rPr lang="en" sz="2300" dirty="0">
                <a:solidFill>
                  <a:srgbClr val="202122"/>
                </a:solidFill>
                <a:latin typeface="Times New Roman"/>
                <a:ea typeface="Times New Roman"/>
                <a:cs typeface="Times New Roman"/>
                <a:sym typeface="Times New Roman"/>
              </a:rPr>
              <a:t>, it has been a subsidiary of </a:t>
            </a:r>
            <a:r>
              <a:rPr lang="en" sz="2300" dirty="0">
                <a:solidFill>
                  <a:srgbClr val="202122"/>
                </a:solidFill>
                <a:uFill>
                  <a:noFill/>
                </a:uFill>
                <a:latin typeface="Times New Roman"/>
                <a:ea typeface="Times New Roman"/>
                <a:cs typeface="Times New Roman"/>
                <a:sym typeface="Times New Roman"/>
                <a:hlinkClick r:id="rId11">
                  <a:extLst>
                    <a:ext uri="{A12FA001-AC4F-418D-AE19-62706E023703}">
                      <ahyp:hlinkClr xmlns:ahyp="http://schemas.microsoft.com/office/drawing/2018/hyperlinkcolor" val="tx"/>
                    </a:ext>
                  </a:extLst>
                </a:hlinkClick>
              </a:rPr>
              <a:t>Microsoft</a:t>
            </a:r>
            <a:r>
              <a:rPr lang="en" sz="2300" dirty="0">
                <a:solidFill>
                  <a:srgbClr val="202122"/>
                </a:solidFill>
                <a:latin typeface="Times New Roman"/>
                <a:ea typeface="Times New Roman"/>
                <a:cs typeface="Times New Roman"/>
                <a:sym typeface="Times New Roman"/>
              </a:rPr>
              <a:t> since 2018</a:t>
            </a:r>
            <a:endParaRPr sz="2300" baseline="30000" dirty="0">
              <a:solidFill>
                <a:srgbClr val="202122"/>
              </a:solidFill>
              <a:latin typeface="Times New Roman"/>
              <a:ea typeface="Times New Roman"/>
              <a:cs typeface="Times New Roman"/>
              <a:sym typeface="Times New Roman"/>
            </a:endParaRPr>
          </a:p>
        </p:txBody>
      </p:sp>
      <p:sp>
        <p:nvSpPr>
          <p:cNvPr id="4" name="Rectangle 3">
            <a:extLst>
              <a:ext uri="{FF2B5EF4-FFF2-40B4-BE49-F238E27FC236}">
                <a16:creationId xmlns:a16="http://schemas.microsoft.com/office/drawing/2014/main" id="{7226DE09-9A81-193F-738A-F919A20CA3B3}"/>
              </a:ext>
            </a:extLst>
          </p:cNvPr>
          <p:cNvSpPr/>
          <p:nvPr/>
        </p:nvSpPr>
        <p:spPr>
          <a:xfrm>
            <a:off x="513206" y="1115360"/>
            <a:ext cx="8142757" cy="36780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Google Shape;66;p14">
            <a:extLst>
              <a:ext uri="{FF2B5EF4-FFF2-40B4-BE49-F238E27FC236}">
                <a16:creationId xmlns:a16="http://schemas.microsoft.com/office/drawing/2014/main" id="{6FD6765F-1346-30D1-5126-D2AFE600715B}"/>
              </a:ext>
            </a:extLst>
          </p:cNvPr>
          <p:cNvSpPr txBox="1"/>
          <p:nvPr/>
        </p:nvSpPr>
        <p:spPr>
          <a:xfrm>
            <a:off x="186295" y="3304052"/>
            <a:ext cx="2544000" cy="1047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dirty="0">
                <a:solidFill>
                  <a:srgbClr val="3366CC"/>
                </a:solidFill>
                <a:highlight>
                  <a:schemeClr val="lt1"/>
                </a:highlight>
                <a:latin typeface="Times New Roman"/>
                <a:ea typeface="Times New Roman"/>
                <a:cs typeface="Times New Roman"/>
                <a:sym typeface="Times New Roman"/>
              </a:rPr>
              <a:t>Facilitation of Collaboration</a:t>
            </a:r>
            <a:endParaRPr sz="1200" b="1" dirty="0">
              <a:solidFill>
                <a:srgbClr val="3366CC"/>
              </a:solidFill>
              <a:highlight>
                <a:schemeClr val="lt1"/>
              </a:highlight>
              <a:latin typeface="Times New Roman"/>
              <a:ea typeface="Times New Roman"/>
              <a:cs typeface="Times New Roman"/>
              <a:sym typeface="Times New Roman"/>
            </a:endParaRPr>
          </a:p>
          <a:p>
            <a:pPr marL="0" lvl="0" indent="0" algn="r" rtl="0">
              <a:spcBef>
                <a:spcPts val="0"/>
              </a:spcBef>
              <a:spcAft>
                <a:spcPts val="0"/>
              </a:spcAft>
              <a:buNone/>
            </a:pPr>
            <a:endParaRPr sz="1200" b="1" dirty="0">
              <a:latin typeface="Roboto"/>
              <a:ea typeface="Roboto"/>
              <a:cs typeface="Roboto"/>
              <a:sym typeface="Roboto"/>
            </a:endParaRPr>
          </a:p>
          <a:p>
            <a:pPr marL="0" lvl="0" indent="0" algn="just" rtl="0">
              <a:spcBef>
                <a:spcPts val="0"/>
              </a:spcBef>
              <a:spcAft>
                <a:spcPts val="1600"/>
              </a:spcAft>
              <a:buNone/>
            </a:pPr>
            <a:r>
              <a:rPr lang="en" sz="1100" dirty="0">
                <a:solidFill>
                  <a:schemeClr val="dk1"/>
                </a:solidFill>
                <a:highlight>
                  <a:schemeClr val="lt1"/>
                </a:highlight>
                <a:latin typeface="Times New Roman"/>
                <a:ea typeface="Times New Roman"/>
                <a:cs typeface="Times New Roman"/>
                <a:sym typeface="Times New Roman"/>
              </a:rPr>
              <a:t>GitHub's emphasis on collaboration is evident through its version control features, enabling easy tracking of changes and maintaining a complete history.</a:t>
            </a:r>
            <a:endParaRPr sz="1100" b="1" dirty="0">
              <a:solidFill>
                <a:schemeClr val="dk1"/>
              </a:solidFill>
              <a:highlight>
                <a:schemeClr val="lt1"/>
              </a:highlight>
              <a:latin typeface="Times New Roman"/>
              <a:ea typeface="Times New Roman"/>
              <a:cs typeface="Times New Roman"/>
              <a:sym typeface="Times New Roman"/>
            </a:endParaRPr>
          </a:p>
        </p:txBody>
      </p:sp>
      <p:grpSp>
        <p:nvGrpSpPr>
          <p:cNvPr id="92" name="Groupe 91">
            <a:extLst>
              <a:ext uri="{FF2B5EF4-FFF2-40B4-BE49-F238E27FC236}">
                <a16:creationId xmlns:a16="http://schemas.microsoft.com/office/drawing/2014/main" id="{DCF10045-5839-CD8D-A6B1-54CD458CA49F}"/>
              </a:ext>
            </a:extLst>
          </p:cNvPr>
          <p:cNvGrpSpPr/>
          <p:nvPr/>
        </p:nvGrpSpPr>
        <p:grpSpPr>
          <a:xfrm>
            <a:off x="2791440" y="3528391"/>
            <a:ext cx="1181307" cy="312900"/>
            <a:chOff x="2791440" y="3528391"/>
            <a:chExt cx="1181307" cy="312900"/>
          </a:xfrm>
        </p:grpSpPr>
        <p:sp>
          <p:nvSpPr>
            <p:cNvPr id="48" name="Google Shape;68;p14">
              <a:extLst>
                <a:ext uri="{FF2B5EF4-FFF2-40B4-BE49-F238E27FC236}">
                  <a16:creationId xmlns:a16="http://schemas.microsoft.com/office/drawing/2014/main" id="{1531C3DB-B8EF-2D03-FD2B-7218C15B92E4}"/>
                </a:ext>
              </a:extLst>
            </p:cNvPr>
            <p:cNvSpPr/>
            <p:nvPr/>
          </p:nvSpPr>
          <p:spPr>
            <a:xfrm>
              <a:off x="2815884" y="3588808"/>
              <a:ext cx="198600" cy="198300"/>
            </a:xfrm>
            <a:prstGeom prst="ellipse">
              <a:avLst/>
            </a:prstGeom>
            <a:solidFill>
              <a:srgbClr val="307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roupe 78">
              <a:extLst>
                <a:ext uri="{FF2B5EF4-FFF2-40B4-BE49-F238E27FC236}">
                  <a16:creationId xmlns:a16="http://schemas.microsoft.com/office/drawing/2014/main" id="{D036524E-4EE4-3718-4331-6CE97C864A4F}"/>
                </a:ext>
              </a:extLst>
            </p:cNvPr>
            <p:cNvGrpSpPr/>
            <p:nvPr/>
          </p:nvGrpSpPr>
          <p:grpSpPr>
            <a:xfrm>
              <a:off x="2791440" y="3528391"/>
              <a:ext cx="1181307" cy="312900"/>
              <a:chOff x="2791440" y="3528391"/>
              <a:chExt cx="1181307" cy="312900"/>
            </a:xfrm>
          </p:grpSpPr>
          <p:cxnSp>
            <p:nvCxnSpPr>
              <p:cNvPr id="47" name="Google Shape;67;p14">
                <a:extLst>
                  <a:ext uri="{FF2B5EF4-FFF2-40B4-BE49-F238E27FC236}">
                    <a16:creationId xmlns:a16="http://schemas.microsoft.com/office/drawing/2014/main" id="{2BBD72A8-D113-089C-7FD7-6F4741D690FD}"/>
                  </a:ext>
                </a:extLst>
              </p:cNvPr>
              <p:cNvCxnSpPr>
                <a:cxnSpLocks/>
                <a:endCxn id="49" idx="3"/>
              </p:cNvCxnSpPr>
              <p:nvPr/>
            </p:nvCxnSpPr>
            <p:spPr>
              <a:xfrm flipH="1" flipV="1">
                <a:off x="3038940" y="3684841"/>
                <a:ext cx="933807" cy="7445"/>
              </a:xfrm>
              <a:prstGeom prst="straightConnector1">
                <a:avLst/>
              </a:prstGeom>
              <a:noFill/>
              <a:ln w="9525" cap="flat" cmpd="sng">
                <a:solidFill>
                  <a:srgbClr val="C2C2C2"/>
                </a:solidFill>
                <a:prstDash val="solid"/>
                <a:round/>
                <a:headEnd type="none" w="sm" len="sm"/>
                <a:tailEnd type="none" w="sm" len="sm"/>
              </a:ln>
            </p:spPr>
          </p:cxnSp>
          <p:sp>
            <p:nvSpPr>
              <p:cNvPr id="49" name="Google Shape;69;p14">
                <a:extLst>
                  <a:ext uri="{FF2B5EF4-FFF2-40B4-BE49-F238E27FC236}">
                    <a16:creationId xmlns:a16="http://schemas.microsoft.com/office/drawing/2014/main" id="{C8276C07-BBEC-B30B-EB90-BD33850547A1}"/>
                  </a:ext>
                </a:extLst>
              </p:cNvPr>
              <p:cNvSpPr txBox="1"/>
              <p:nvPr/>
            </p:nvSpPr>
            <p:spPr>
              <a:xfrm>
                <a:off x="2791440" y="3528391"/>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dirty="0">
                    <a:solidFill>
                      <a:srgbClr val="FFFFFF"/>
                    </a:solidFill>
                    <a:latin typeface="Roboto"/>
                    <a:ea typeface="Roboto"/>
                    <a:cs typeface="Roboto"/>
                    <a:sym typeface="Roboto"/>
                  </a:rPr>
                  <a:t>1</a:t>
                </a:r>
                <a:endParaRPr dirty="0">
                  <a:solidFill>
                    <a:srgbClr val="FFFFFF"/>
                  </a:solidFill>
                </a:endParaRPr>
              </a:p>
            </p:txBody>
          </p:sp>
        </p:grpSp>
      </p:grpSp>
      <p:sp>
        <p:nvSpPr>
          <p:cNvPr id="41" name="Google Shape;61;p14">
            <a:extLst>
              <a:ext uri="{FF2B5EF4-FFF2-40B4-BE49-F238E27FC236}">
                <a16:creationId xmlns:a16="http://schemas.microsoft.com/office/drawing/2014/main" id="{1D3B77D5-3E58-73D8-A5C3-2D1804AEB662}"/>
              </a:ext>
            </a:extLst>
          </p:cNvPr>
          <p:cNvSpPr txBox="1"/>
          <p:nvPr/>
        </p:nvSpPr>
        <p:spPr>
          <a:xfrm flipH="1">
            <a:off x="6547093" y="2629277"/>
            <a:ext cx="2714400" cy="104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rgbClr val="3366CC"/>
                </a:solidFill>
                <a:highlight>
                  <a:schemeClr val="lt1"/>
                </a:highlight>
                <a:latin typeface="Times New Roman"/>
                <a:ea typeface="Times New Roman"/>
                <a:cs typeface="Times New Roman"/>
                <a:sym typeface="Times New Roman"/>
              </a:rPr>
              <a:t>Utilization of Open-Source Code</a:t>
            </a:r>
            <a:endParaRPr sz="1200" b="1" dirty="0">
              <a:solidFill>
                <a:srgbClr val="3366CC"/>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endParaRPr sz="1200" b="1" dirty="0">
              <a:solidFill>
                <a:srgbClr val="3366CC"/>
              </a:solidFill>
              <a:highlight>
                <a:schemeClr val="lt1"/>
              </a:highlight>
              <a:latin typeface="Times New Roman"/>
              <a:ea typeface="Times New Roman"/>
              <a:cs typeface="Times New Roman"/>
              <a:sym typeface="Times New Roman"/>
            </a:endParaRPr>
          </a:p>
          <a:p>
            <a:pPr marL="0" lvl="0" indent="0" algn="l" rtl="0">
              <a:spcBef>
                <a:spcPts val="0"/>
              </a:spcBef>
              <a:spcAft>
                <a:spcPts val="1600"/>
              </a:spcAft>
              <a:buNone/>
            </a:pPr>
            <a:r>
              <a:rPr lang="en" sz="1100" dirty="0">
                <a:solidFill>
                  <a:schemeClr val="dk1"/>
                </a:solidFill>
                <a:highlight>
                  <a:schemeClr val="lt1"/>
                </a:highlight>
                <a:latin typeface="Times New Roman"/>
                <a:ea typeface="Times New Roman"/>
                <a:cs typeface="Times New Roman"/>
                <a:sym typeface="Times New Roman"/>
              </a:rPr>
              <a:t>Users can leverage available open-source code on GitHub, expediting their projects or finding innovative solutions.</a:t>
            </a:r>
            <a:endParaRPr sz="1100" b="1" dirty="0">
              <a:solidFill>
                <a:schemeClr val="dk1"/>
              </a:solidFill>
              <a:highlight>
                <a:schemeClr val="lt1"/>
              </a:highlight>
              <a:latin typeface="Times New Roman"/>
              <a:ea typeface="Times New Roman"/>
              <a:cs typeface="Times New Roman"/>
              <a:sym typeface="Times New Roman"/>
            </a:endParaRPr>
          </a:p>
        </p:txBody>
      </p:sp>
      <p:grpSp>
        <p:nvGrpSpPr>
          <p:cNvPr id="95" name="Groupe 94">
            <a:extLst>
              <a:ext uri="{FF2B5EF4-FFF2-40B4-BE49-F238E27FC236}">
                <a16:creationId xmlns:a16="http://schemas.microsoft.com/office/drawing/2014/main" id="{934E1B3B-DB43-3317-84ED-A5F88444F265}"/>
              </a:ext>
            </a:extLst>
          </p:cNvPr>
          <p:cNvGrpSpPr/>
          <p:nvPr/>
        </p:nvGrpSpPr>
        <p:grpSpPr>
          <a:xfrm>
            <a:off x="5743568" y="2835066"/>
            <a:ext cx="803422" cy="312900"/>
            <a:chOff x="5743568" y="2835066"/>
            <a:chExt cx="803422" cy="312900"/>
          </a:xfrm>
        </p:grpSpPr>
        <p:sp>
          <p:nvSpPr>
            <p:cNvPr id="43" name="Google Shape;63;p14">
              <a:extLst>
                <a:ext uri="{FF2B5EF4-FFF2-40B4-BE49-F238E27FC236}">
                  <a16:creationId xmlns:a16="http://schemas.microsoft.com/office/drawing/2014/main" id="{37FB16BE-998B-367C-CD38-A8695C812491}"/>
                </a:ext>
              </a:extLst>
            </p:cNvPr>
            <p:cNvSpPr/>
            <p:nvPr/>
          </p:nvSpPr>
          <p:spPr>
            <a:xfrm flipH="1">
              <a:off x="6323946" y="2895483"/>
              <a:ext cx="198600" cy="198300"/>
            </a:xfrm>
            <a:prstGeom prst="ellipse">
              <a:avLst/>
            </a:prstGeom>
            <a:solidFill>
              <a:srgbClr val="0E63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roupe 86">
              <a:extLst>
                <a:ext uri="{FF2B5EF4-FFF2-40B4-BE49-F238E27FC236}">
                  <a16:creationId xmlns:a16="http://schemas.microsoft.com/office/drawing/2014/main" id="{9CBF97F3-45AD-F0E0-7C42-30C48E8D94A4}"/>
                </a:ext>
              </a:extLst>
            </p:cNvPr>
            <p:cNvGrpSpPr/>
            <p:nvPr/>
          </p:nvGrpSpPr>
          <p:grpSpPr>
            <a:xfrm>
              <a:off x="5743568" y="2835066"/>
              <a:ext cx="803422" cy="312900"/>
              <a:chOff x="5743568" y="2835066"/>
              <a:chExt cx="803422" cy="312900"/>
            </a:xfrm>
          </p:grpSpPr>
          <p:sp>
            <p:nvSpPr>
              <p:cNvPr id="44" name="Google Shape;64;p14">
                <a:extLst>
                  <a:ext uri="{FF2B5EF4-FFF2-40B4-BE49-F238E27FC236}">
                    <a16:creationId xmlns:a16="http://schemas.microsoft.com/office/drawing/2014/main" id="{85D7F7AB-7B77-D809-C454-BF8D7BC4AC7E}"/>
                  </a:ext>
                </a:extLst>
              </p:cNvPr>
              <p:cNvSpPr txBox="1"/>
              <p:nvPr/>
            </p:nvSpPr>
            <p:spPr>
              <a:xfrm flipH="1">
                <a:off x="6299490" y="2835066"/>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dirty="0">
                    <a:solidFill>
                      <a:srgbClr val="FFFFFF"/>
                    </a:solidFill>
                    <a:latin typeface="Roboto"/>
                    <a:ea typeface="Roboto"/>
                    <a:cs typeface="Roboto"/>
                    <a:sym typeface="Roboto"/>
                  </a:rPr>
                  <a:t>2</a:t>
                </a:r>
                <a:endParaRPr dirty="0">
                  <a:solidFill>
                    <a:srgbClr val="FFFFFF"/>
                  </a:solidFill>
                </a:endParaRPr>
              </a:p>
            </p:txBody>
          </p:sp>
          <p:cxnSp>
            <p:nvCxnSpPr>
              <p:cNvPr id="42" name="Google Shape;62;p14">
                <a:extLst>
                  <a:ext uri="{FF2B5EF4-FFF2-40B4-BE49-F238E27FC236}">
                    <a16:creationId xmlns:a16="http://schemas.microsoft.com/office/drawing/2014/main" id="{038D3FC3-89B9-8B75-1170-D9C091046BD4}"/>
                  </a:ext>
                </a:extLst>
              </p:cNvPr>
              <p:cNvCxnSpPr>
                <a:cxnSpLocks/>
              </p:cNvCxnSpPr>
              <p:nvPr/>
            </p:nvCxnSpPr>
            <p:spPr>
              <a:xfrm flipV="1">
                <a:off x="5743568" y="2991213"/>
                <a:ext cx="555922" cy="7739"/>
              </a:xfrm>
              <a:prstGeom prst="straightConnector1">
                <a:avLst/>
              </a:prstGeom>
              <a:noFill/>
              <a:ln w="9525" cap="flat" cmpd="sng">
                <a:solidFill>
                  <a:srgbClr val="C2C2C2"/>
                </a:solidFill>
                <a:prstDash val="solid"/>
                <a:round/>
                <a:headEnd type="none" w="sm" len="sm"/>
                <a:tailEnd type="none" w="sm" len="sm"/>
              </a:ln>
            </p:spPr>
          </p:cxnSp>
        </p:grpSp>
      </p:grpSp>
      <p:sp>
        <p:nvSpPr>
          <p:cNvPr id="51" name="Google Shape;71;p14">
            <a:extLst>
              <a:ext uri="{FF2B5EF4-FFF2-40B4-BE49-F238E27FC236}">
                <a16:creationId xmlns:a16="http://schemas.microsoft.com/office/drawing/2014/main" id="{E6DA06A0-2EE9-B15E-2B92-7B68BC211973}"/>
              </a:ext>
            </a:extLst>
          </p:cNvPr>
          <p:cNvSpPr txBox="1"/>
          <p:nvPr/>
        </p:nvSpPr>
        <p:spPr>
          <a:xfrm flipH="1">
            <a:off x="6515518" y="1273802"/>
            <a:ext cx="2385600" cy="10473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200" b="1" dirty="0">
                <a:solidFill>
                  <a:srgbClr val="3366CC"/>
                </a:solidFill>
                <a:highlight>
                  <a:schemeClr val="lt1"/>
                </a:highlight>
                <a:latin typeface="Times New Roman"/>
                <a:ea typeface="Times New Roman"/>
                <a:cs typeface="Times New Roman"/>
                <a:sym typeface="Times New Roman"/>
              </a:rPr>
              <a:t>Ease of Use</a:t>
            </a:r>
            <a:endParaRPr sz="1200" b="1" dirty="0">
              <a:solidFill>
                <a:srgbClr val="3366CC"/>
              </a:solidFill>
              <a:highlight>
                <a:schemeClr val="lt1"/>
              </a:highlight>
              <a:latin typeface="Times New Roman"/>
              <a:ea typeface="Times New Roman"/>
              <a:cs typeface="Times New Roman"/>
              <a:sym typeface="Times New Roman"/>
            </a:endParaRPr>
          </a:p>
          <a:p>
            <a:pPr marL="0" lvl="0" indent="0" algn="just" rtl="0">
              <a:spcBef>
                <a:spcPts val="0"/>
              </a:spcBef>
              <a:spcAft>
                <a:spcPts val="0"/>
              </a:spcAft>
              <a:buNone/>
            </a:pPr>
            <a:endParaRPr sz="1200" b="1" dirty="0">
              <a:solidFill>
                <a:srgbClr val="3366CC"/>
              </a:solidFill>
              <a:highlight>
                <a:schemeClr val="lt1"/>
              </a:highlight>
              <a:latin typeface="Times New Roman"/>
              <a:ea typeface="Times New Roman"/>
              <a:cs typeface="Times New Roman"/>
              <a:sym typeface="Times New Roman"/>
            </a:endParaRPr>
          </a:p>
          <a:p>
            <a:pPr marL="0" lvl="0" indent="0" algn="just" rtl="0">
              <a:spcBef>
                <a:spcPts val="0"/>
              </a:spcBef>
              <a:spcAft>
                <a:spcPts val="0"/>
              </a:spcAft>
              <a:buNone/>
            </a:pPr>
            <a:r>
              <a:rPr lang="en" sz="1100" dirty="0">
                <a:solidFill>
                  <a:schemeClr val="dk1"/>
                </a:solidFill>
                <a:highlight>
                  <a:schemeClr val="lt1"/>
                </a:highlight>
                <a:latin typeface="Times New Roman"/>
                <a:ea typeface="Times New Roman"/>
                <a:cs typeface="Times New Roman"/>
                <a:sym typeface="Times New Roman"/>
              </a:rPr>
              <a:t>GitHub gives access to about 30 million public code repositories. Its easy interface and version control work well even for non-programmers..</a:t>
            </a:r>
            <a:endParaRPr sz="1100" b="1" dirty="0">
              <a:solidFill>
                <a:schemeClr val="dk1"/>
              </a:solidFill>
              <a:highlight>
                <a:schemeClr val="lt1"/>
              </a:highlight>
              <a:latin typeface="Times New Roman"/>
              <a:ea typeface="Times New Roman"/>
              <a:cs typeface="Times New Roman"/>
              <a:sym typeface="Times New Roman"/>
            </a:endParaRPr>
          </a:p>
          <a:p>
            <a:pPr marL="0" lvl="0" indent="0" algn="just" rtl="0">
              <a:spcBef>
                <a:spcPts val="0"/>
              </a:spcBef>
              <a:spcAft>
                <a:spcPts val="1600"/>
              </a:spcAft>
              <a:buNone/>
            </a:pPr>
            <a:endParaRPr sz="1100" b="1" dirty="0">
              <a:solidFill>
                <a:schemeClr val="dk1"/>
              </a:solidFill>
              <a:highlight>
                <a:schemeClr val="lt1"/>
              </a:highlight>
              <a:latin typeface="Times New Roman"/>
              <a:ea typeface="Times New Roman"/>
              <a:cs typeface="Times New Roman"/>
              <a:sym typeface="Times New Roman"/>
            </a:endParaRPr>
          </a:p>
        </p:txBody>
      </p:sp>
      <p:grpSp>
        <p:nvGrpSpPr>
          <p:cNvPr id="94" name="Groupe 93">
            <a:extLst>
              <a:ext uri="{FF2B5EF4-FFF2-40B4-BE49-F238E27FC236}">
                <a16:creationId xmlns:a16="http://schemas.microsoft.com/office/drawing/2014/main" id="{19426266-7B83-C7C7-4D3B-B0897314FBE7}"/>
              </a:ext>
            </a:extLst>
          </p:cNvPr>
          <p:cNvGrpSpPr/>
          <p:nvPr/>
        </p:nvGrpSpPr>
        <p:grpSpPr>
          <a:xfrm>
            <a:off x="4974518" y="1641016"/>
            <a:ext cx="1592022" cy="312900"/>
            <a:chOff x="4974518" y="1641016"/>
            <a:chExt cx="1592022" cy="312900"/>
          </a:xfrm>
        </p:grpSpPr>
        <p:sp>
          <p:nvSpPr>
            <p:cNvPr id="53" name="Google Shape;73;p14">
              <a:extLst>
                <a:ext uri="{FF2B5EF4-FFF2-40B4-BE49-F238E27FC236}">
                  <a16:creationId xmlns:a16="http://schemas.microsoft.com/office/drawing/2014/main" id="{543F0493-77DF-9671-8CF7-51DFA66BC07A}"/>
                </a:ext>
              </a:extLst>
            </p:cNvPr>
            <p:cNvSpPr/>
            <p:nvPr/>
          </p:nvSpPr>
          <p:spPr>
            <a:xfrm flipH="1">
              <a:off x="6343496" y="1701433"/>
              <a:ext cx="198600" cy="198300"/>
            </a:xfrm>
            <a:prstGeom prst="ellipse">
              <a:avLst/>
            </a:prstGeom>
            <a:solidFill>
              <a:srgbClr val="0C5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roupe 87">
              <a:extLst>
                <a:ext uri="{FF2B5EF4-FFF2-40B4-BE49-F238E27FC236}">
                  <a16:creationId xmlns:a16="http://schemas.microsoft.com/office/drawing/2014/main" id="{37A284ED-94E5-D122-1976-CA6931AB4ABC}"/>
                </a:ext>
              </a:extLst>
            </p:cNvPr>
            <p:cNvGrpSpPr/>
            <p:nvPr/>
          </p:nvGrpSpPr>
          <p:grpSpPr>
            <a:xfrm>
              <a:off x="4974518" y="1641016"/>
              <a:ext cx="1592022" cy="312900"/>
              <a:chOff x="4974518" y="1641016"/>
              <a:chExt cx="1592022" cy="312900"/>
            </a:xfrm>
          </p:grpSpPr>
          <p:cxnSp>
            <p:nvCxnSpPr>
              <p:cNvPr id="52" name="Google Shape;72;p14">
                <a:extLst>
                  <a:ext uri="{FF2B5EF4-FFF2-40B4-BE49-F238E27FC236}">
                    <a16:creationId xmlns:a16="http://schemas.microsoft.com/office/drawing/2014/main" id="{CBCB2AC3-BD55-15B1-8623-197AB1708B57}"/>
                  </a:ext>
                </a:extLst>
              </p:cNvPr>
              <p:cNvCxnSpPr>
                <a:cxnSpLocks/>
                <a:endCxn id="54" idx="3"/>
              </p:cNvCxnSpPr>
              <p:nvPr/>
            </p:nvCxnSpPr>
            <p:spPr>
              <a:xfrm flipV="1">
                <a:off x="4974518" y="1797466"/>
                <a:ext cx="1344522" cy="7436"/>
              </a:xfrm>
              <a:prstGeom prst="straightConnector1">
                <a:avLst/>
              </a:prstGeom>
              <a:noFill/>
              <a:ln w="9525" cap="flat" cmpd="sng">
                <a:solidFill>
                  <a:srgbClr val="C2C2C2"/>
                </a:solidFill>
                <a:prstDash val="solid"/>
                <a:round/>
                <a:headEnd type="none" w="sm" len="sm"/>
                <a:tailEnd type="none" w="sm" len="sm"/>
              </a:ln>
            </p:spPr>
          </p:cxnSp>
          <p:sp>
            <p:nvSpPr>
              <p:cNvPr id="54" name="Google Shape;74;p14">
                <a:extLst>
                  <a:ext uri="{FF2B5EF4-FFF2-40B4-BE49-F238E27FC236}">
                    <a16:creationId xmlns:a16="http://schemas.microsoft.com/office/drawing/2014/main" id="{57243136-F5EB-5E29-EC88-94E4F69CD191}"/>
                  </a:ext>
                </a:extLst>
              </p:cNvPr>
              <p:cNvSpPr txBox="1"/>
              <p:nvPr/>
            </p:nvSpPr>
            <p:spPr>
              <a:xfrm flipH="1">
                <a:off x="6319040" y="1641016"/>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dirty="0">
                    <a:solidFill>
                      <a:srgbClr val="FFFFFF"/>
                    </a:solidFill>
                    <a:latin typeface="Roboto"/>
                    <a:ea typeface="Roboto"/>
                    <a:cs typeface="Roboto"/>
                    <a:sym typeface="Roboto"/>
                  </a:rPr>
                  <a:t>4</a:t>
                </a:r>
                <a:endParaRPr dirty="0">
                  <a:solidFill>
                    <a:srgbClr val="FFFFFF"/>
                  </a:solidFill>
                </a:endParaRPr>
              </a:p>
            </p:txBody>
          </p:sp>
        </p:grpSp>
      </p:grpSp>
      <p:grpSp>
        <p:nvGrpSpPr>
          <p:cNvPr id="75" name="Groupe 74">
            <a:extLst>
              <a:ext uri="{FF2B5EF4-FFF2-40B4-BE49-F238E27FC236}">
                <a16:creationId xmlns:a16="http://schemas.microsoft.com/office/drawing/2014/main" id="{DF2E3913-BE14-B6A8-6EA0-8E45C74EBC32}"/>
              </a:ext>
            </a:extLst>
          </p:cNvPr>
          <p:cNvGrpSpPr/>
          <p:nvPr/>
        </p:nvGrpSpPr>
        <p:grpSpPr>
          <a:xfrm>
            <a:off x="2934916" y="2956270"/>
            <a:ext cx="3509167" cy="1722548"/>
            <a:chOff x="2934916" y="2956270"/>
            <a:chExt cx="3509167" cy="1722548"/>
          </a:xfrm>
        </p:grpSpPr>
        <p:sp>
          <p:nvSpPr>
            <p:cNvPr id="56" name="Google Shape;76;p14">
              <a:extLst>
                <a:ext uri="{FF2B5EF4-FFF2-40B4-BE49-F238E27FC236}">
                  <a16:creationId xmlns:a16="http://schemas.microsoft.com/office/drawing/2014/main" id="{7F47C33C-4C27-A3F3-C8A9-A873895F0B38}"/>
                </a:ext>
              </a:extLst>
            </p:cNvPr>
            <p:cNvSpPr/>
            <p:nvPr/>
          </p:nvSpPr>
          <p:spPr>
            <a:xfrm>
              <a:off x="3341975" y="2956270"/>
              <a:ext cx="2696920" cy="999519"/>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txBody>
            <a:bodyPr/>
            <a:lstStyle/>
            <a:p>
              <a:endParaRPr lang="fr-FR"/>
            </a:p>
          </p:txBody>
        </p:sp>
        <p:sp>
          <p:nvSpPr>
            <p:cNvPr id="60" name="Google Shape;80;p14">
              <a:extLst>
                <a:ext uri="{FF2B5EF4-FFF2-40B4-BE49-F238E27FC236}">
                  <a16:creationId xmlns:a16="http://schemas.microsoft.com/office/drawing/2014/main" id="{A923C8D3-AA1D-F083-86B6-F852EAF519F2}"/>
                </a:ext>
              </a:extLst>
            </p:cNvPr>
            <p:cNvSpPr/>
            <p:nvPr/>
          </p:nvSpPr>
          <p:spPr>
            <a:xfrm>
              <a:off x="2934916" y="3412519"/>
              <a:ext cx="1754629" cy="1266299"/>
            </a:xfrm>
            <a:custGeom>
              <a:avLst/>
              <a:gdLst/>
              <a:ahLst/>
              <a:cxnLst/>
              <a:rect l="l" t="t" r="r" b="b"/>
              <a:pathLst>
                <a:path w="31954" h="20822" extrusionOk="0">
                  <a:moveTo>
                    <a:pt x="7355" y="0"/>
                  </a:moveTo>
                  <a:lnTo>
                    <a:pt x="31954" y="8796"/>
                  </a:lnTo>
                  <a:lnTo>
                    <a:pt x="31954" y="20822"/>
                  </a:lnTo>
                  <a:lnTo>
                    <a:pt x="0" y="8895"/>
                  </a:lnTo>
                  <a:close/>
                </a:path>
              </a:pathLst>
            </a:custGeom>
            <a:solidFill>
              <a:srgbClr val="0942A1"/>
            </a:solidFill>
            <a:ln>
              <a:noFill/>
            </a:ln>
          </p:spPr>
          <p:txBody>
            <a:bodyPr/>
            <a:lstStyle/>
            <a:p>
              <a:endParaRPr lang="fr-FR"/>
            </a:p>
          </p:txBody>
        </p:sp>
        <p:sp>
          <p:nvSpPr>
            <p:cNvPr id="69" name="Google Shape;89;p14">
              <a:extLst>
                <a:ext uri="{FF2B5EF4-FFF2-40B4-BE49-F238E27FC236}">
                  <a16:creationId xmlns:a16="http://schemas.microsoft.com/office/drawing/2014/main" id="{18EEE5AC-EA82-F9B0-6097-F959E93D6BC3}"/>
                </a:ext>
              </a:extLst>
            </p:cNvPr>
            <p:cNvSpPr/>
            <p:nvPr/>
          </p:nvSpPr>
          <p:spPr>
            <a:xfrm flipH="1">
              <a:off x="4689454" y="3412519"/>
              <a:ext cx="1754629" cy="1266299"/>
            </a:xfrm>
            <a:custGeom>
              <a:avLst/>
              <a:gdLst/>
              <a:ahLst/>
              <a:cxnLst/>
              <a:rect l="l" t="t" r="r" b="b"/>
              <a:pathLst>
                <a:path w="31954" h="20822" extrusionOk="0">
                  <a:moveTo>
                    <a:pt x="7355" y="0"/>
                  </a:moveTo>
                  <a:lnTo>
                    <a:pt x="31954" y="8796"/>
                  </a:lnTo>
                  <a:lnTo>
                    <a:pt x="31954" y="20822"/>
                  </a:lnTo>
                  <a:lnTo>
                    <a:pt x="0" y="8895"/>
                  </a:lnTo>
                  <a:close/>
                </a:path>
              </a:pathLst>
            </a:custGeom>
            <a:solidFill>
              <a:srgbClr val="307AF3"/>
            </a:solidFill>
            <a:ln>
              <a:noFill/>
            </a:ln>
          </p:spPr>
          <p:txBody>
            <a:bodyPr/>
            <a:lstStyle/>
            <a:p>
              <a:endParaRPr lang="fr-FR"/>
            </a:p>
          </p:txBody>
        </p:sp>
      </p:grpSp>
      <p:grpSp>
        <p:nvGrpSpPr>
          <p:cNvPr id="76" name="Groupe 75">
            <a:extLst>
              <a:ext uri="{FF2B5EF4-FFF2-40B4-BE49-F238E27FC236}">
                <a16:creationId xmlns:a16="http://schemas.microsoft.com/office/drawing/2014/main" id="{743F4B10-BC8B-3AFB-C14E-41AD31799EC9}"/>
              </a:ext>
            </a:extLst>
          </p:cNvPr>
          <p:cNvGrpSpPr/>
          <p:nvPr/>
        </p:nvGrpSpPr>
        <p:grpSpPr>
          <a:xfrm>
            <a:off x="3404846" y="2487975"/>
            <a:ext cx="2556081" cy="1286274"/>
            <a:chOff x="3405965" y="2483701"/>
            <a:chExt cx="2556081" cy="1286274"/>
          </a:xfrm>
        </p:grpSpPr>
        <p:sp>
          <p:nvSpPr>
            <p:cNvPr id="58" name="Google Shape;78;p14">
              <a:extLst>
                <a:ext uri="{FF2B5EF4-FFF2-40B4-BE49-F238E27FC236}">
                  <a16:creationId xmlns:a16="http://schemas.microsoft.com/office/drawing/2014/main" id="{ECB1E32F-CA6A-3D62-8986-CDBAA9EF500B}"/>
                </a:ext>
              </a:extLst>
            </p:cNvPr>
            <p:cNvSpPr/>
            <p:nvPr/>
          </p:nvSpPr>
          <p:spPr>
            <a:xfrm>
              <a:off x="3755339" y="2483701"/>
              <a:ext cx="1854071" cy="682754"/>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txBody>
            <a:bodyPr/>
            <a:lstStyle/>
            <a:p>
              <a:endParaRPr lang="fr-FR"/>
            </a:p>
          </p:txBody>
        </p:sp>
        <p:sp>
          <p:nvSpPr>
            <p:cNvPr id="67" name="Google Shape;87;p14">
              <a:extLst>
                <a:ext uri="{FF2B5EF4-FFF2-40B4-BE49-F238E27FC236}">
                  <a16:creationId xmlns:a16="http://schemas.microsoft.com/office/drawing/2014/main" id="{D70BF3A9-7883-2425-5990-943CBB70041D}"/>
                </a:ext>
              </a:extLst>
            </p:cNvPr>
            <p:cNvSpPr/>
            <p:nvPr/>
          </p:nvSpPr>
          <p:spPr>
            <a:xfrm>
              <a:off x="3405965" y="2793865"/>
              <a:ext cx="1279177" cy="974563"/>
            </a:xfrm>
            <a:custGeom>
              <a:avLst/>
              <a:gdLst/>
              <a:ahLst/>
              <a:cxnLst/>
              <a:rect l="l" t="t" r="r" b="b"/>
              <a:pathLst>
                <a:path w="65016" h="46623" extrusionOk="0">
                  <a:moveTo>
                    <a:pt x="17858" y="0"/>
                  </a:moveTo>
                  <a:lnTo>
                    <a:pt x="0" y="22135"/>
                  </a:lnTo>
                  <a:lnTo>
                    <a:pt x="65016" y="46623"/>
                  </a:lnTo>
                  <a:lnTo>
                    <a:pt x="65016" y="17537"/>
                  </a:lnTo>
                  <a:close/>
                </a:path>
              </a:pathLst>
            </a:custGeom>
            <a:solidFill>
              <a:srgbClr val="0942A1"/>
            </a:solidFill>
            <a:ln>
              <a:noFill/>
            </a:ln>
          </p:spPr>
          <p:txBody>
            <a:bodyPr/>
            <a:lstStyle/>
            <a:p>
              <a:endParaRPr lang="fr-FR"/>
            </a:p>
          </p:txBody>
        </p:sp>
        <p:sp>
          <p:nvSpPr>
            <p:cNvPr id="68" name="Google Shape;88;p14">
              <a:extLst>
                <a:ext uri="{FF2B5EF4-FFF2-40B4-BE49-F238E27FC236}">
                  <a16:creationId xmlns:a16="http://schemas.microsoft.com/office/drawing/2014/main" id="{082E8C91-01CF-9AA1-D804-37BFFF9E628B}"/>
                </a:ext>
              </a:extLst>
            </p:cNvPr>
            <p:cNvSpPr/>
            <p:nvPr/>
          </p:nvSpPr>
          <p:spPr>
            <a:xfrm flipH="1">
              <a:off x="4682869" y="2795412"/>
              <a:ext cx="1279177" cy="974563"/>
            </a:xfrm>
            <a:custGeom>
              <a:avLst/>
              <a:gdLst/>
              <a:ahLst/>
              <a:cxnLst/>
              <a:rect l="l" t="t" r="r" b="b"/>
              <a:pathLst>
                <a:path w="65016" h="46623" extrusionOk="0">
                  <a:moveTo>
                    <a:pt x="17858" y="0"/>
                  </a:moveTo>
                  <a:lnTo>
                    <a:pt x="0" y="22135"/>
                  </a:lnTo>
                  <a:lnTo>
                    <a:pt x="65016" y="46623"/>
                  </a:lnTo>
                  <a:lnTo>
                    <a:pt x="65016" y="17537"/>
                  </a:lnTo>
                  <a:close/>
                </a:path>
              </a:pathLst>
            </a:custGeom>
            <a:solidFill>
              <a:srgbClr val="0E63F0"/>
            </a:solidFill>
            <a:ln>
              <a:noFill/>
            </a:ln>
          </p:spPr>
          <p:txBody>
            <a:bodyPr/>
            <a:lstStyle/>
            <a:p>
              <a:endParaRPr lang="fr-FR"/>
            </a:p>
          </p:txBody>
        </p:sp>
      </p:grpSp>
      <p:grpSp>
        <p:nvGrpSpPr>
          <p:cNvPr id="77" name="Groupe 76">
            <a:extLst>
              <a:ext uri="{FF2B5EF4-FFF2-40B4-BE49-F238E27FC236}">
                <a16:creationId xmlns:a16="http://schemas.microsoft.com/office/drawing/2014/main" id="{01F3CACD-7A2F-B1F4-4ECF-668F89C9A240}"/>
              </a:ext>
            </a:extLst>
          </p:cNvPr>
          <p:cNvGrpSpPr/>
          <p:nvPr/>
        </p:nvGrpSpPr>
        <p:grpSpPr>
          <a:xfrm>
            <a:off x="3818447" y="2047359"/>
            <a:ext cx="1731225" cy="943854"/>
            <a:chOff x="3818447" y="2047359"/>
            <a:chExt cx="1731225" cy="943854"/>
          </a:xfrm>
        </p:grpSpPr>
        <p:sp>
          <p:nvSpPr>
            <p:cNvPr id="59" name="Google Shape;79;p14">
              <a:extLst>
                <a:ext uri="{FF2B5EF4-FFF2-40B4-BE49-F238E27FC236}">
                  <a16:creationId xmlns:a16="http://schemas.microsoft.com/office/drawing/2014/main" id="{758D84EF-400C-7910-7978-5CB742E3F217}"/>
                </a:ext>
              </a:extLst>
            </p:cNvPr>
            <p:cNvSpPr/>
            <p:nvPr/>
          </p:nvSpPr>
          <p:spPr>
            <a:xfrm>
              <a:off x="4114304" y="2047359"/>
              <a:ext cx="1141171" cy="428710"/>
            </a:xfrm>
            <a:custGeom>
              <a:avLst/>
              <a:gdLst/>
              <a:ahLst/>
              <a:cxnLst/>
              <a:rect l="l" t="t" r="r" b="b"/>
              <a:pathLst>
                <a:path w="24053" h="8150" extrusionOk="0">
                  <a:moveTo>
                    <a:pt x="0" y="3827"/>
                  </a:moveTo>
                  <a:lnTo>
                    <a:pt x="11976" y="8150"/>
                  </a:lnTo>
                  <a:lnTo>
                    <a:pt x="24053" y="3827"/>
                  </a:lnTo>
                  <a:lnTo>
                    <a:pt x="12126" y="0"/>
                  </a:lnTo>
                  <a:close/>
                </a:path>
              </a:pathLst>
            </a:custGeom>
            <a:solidFill>
              <a:srgbClr val="D9D9D9"/>
            </a:solidFill>
            <a:ln>
              <a:noFill/>
            </a:ln>
          </p:spPr>
          <p:txBody>
            <a:bodyPr/>
            <a:lstStyle/>
            <a:p>
              <a:endParaRPr lang="fr-FR"/>
            </a:p>
          </p:txBody>
        </p:sp>
        <p:sp>
          <p:nvSpPr>
            <p:cNvPr id="63" name="Google Shape;83;p14">
              <a:extLst>
                <a:ext uri="{FF2B5EF4-FFF2-40B4-BE49-F238E27FC236}">
                  <a16:creationId xmlns:a16="http://schemas.microsoft.com/office/drawing/2014/main" id="{4C54DCC5-3502-1099-2518-25D1687F3CD8}"/>
                </a:ext>
              </a:extLst>
            </p:cNvPr>
            <p:cNvSpPr/>
            <p:nvPr/>
          </p:nvSpPr>
          <p:spPr>
            <a:xfrm>
              <a:off x="3818447" y="2248238"/>
              <a:ext cx="866773" cy="742975"/>
            </a:xfrm>
            <a:custGeom>
              <a:avLst/>
              <a:gdLst/>
              <a:ahLst/>
              <a:cxnLst/>
              <a:rect l="l" t="t" r="r" b="b"/>
              <a:pathLst>
                <a:path w="18238" h="14114" extrusionOk="0">
                  <a:moveTo>
                    <a:pt x="6262" y="0"/>
                  </a:moveTo>
                  <a:lnTo>
                    <a:pt x="18238" y="4324"/>
                  </a:lnTo>
                  <a:lnTo>
                    <a:pt x="18238" y="14114"/>
                  </a:lnTo>
                  <a:lnTo>
                    <a:pt x="0" y="7554"/>
                  </a:lnTo>
                  <a:close/>
                </a:path>
              </a:pathLst>
            </a:custGeom>
            <a:solidFill>
              <a:srgbClr val="0942A1"/>
            </a:solidFill>
            <a:ln>
              <a:noFill/>
            </a:ln>
          </p:spPr>
          <p:txBody>
            <a:bodyPr/>
            <a:lstStyle/>
            <a:p>
              <a:endParaRPr lang="fr-FR"/>
            </a:p>
          </p:txBody>
        </p:sp>
        <p:sp>
          <p:nvSpPr>
            <p:cNvPr id="64" name="Google Shape;84;p14">
              <a:extLst>
                <a:ext uri="{FF2B5EF4-FFF2-40B4-BE49-F238E27FC236}">
                  <a16:creationId xmlns:a16="http://schemas.microsoft.com/office/drawing/2014/main" id="{15C75F4B-C9A0-D51F-BF21-5FFDBFD92743}"/>
                </a:ext>
              </a:extLst>
            </p:cNvPr>
            <p:cNvSpPr/>
            <p:nvPr/>
          </p:nvSpPr>
          <p:spPr>
            <a:xfrm flipH="1">
              <a:off x="4682899" y="2248238"/>
              <a:ext cx="866773" cy="742975"/>
            </a:xfrm>
            <a:custGeom>
              <a:avLst/>
              <a:gdLst/>
              <a:ahLst/>
              <a:cxnLst/>
              <a:rect l="l" t="t" r="r" b="b"/>
              <a:pathLst>
                <a:path w="18238" h="14114" extrusionOk="0">
                  <a:moveTo>
                    <a:pt x="6262" y="0"/>
                  </a:moveTo>
                  <a:lnTo>
                    <a:pt x="18238" y="4324"/>
                  </a:lnTo>
                  <a:lnTo>
                    <a:pt x="18238" y="14114"/>
                  </a:lnTo>
                  <a:lnTo>
                    <a:pt x="0" y="7554"/>
                  </a:lnTo>
                  <a:close/>
                </a:path>
              </a:pathLst>
            </a:custGeom>
            <a:solidFill>
              <a:srgbClr val="0D5CDF"/>
            </a:solidFill>
            <a:ln>
              <a:noFill/>
            </a:ln>
          </p:spPr>
          <p:txBody>
            <a:bodyPr/>
            <a:lstStyle/>
            <a:p>
              <a:endParaRPr lang="fr-FR"/>
            </a:p>
          </p:txBody>
        </p:sp>
      </p:grpSp>
      <p:grpSp>
        <p:nvGrpSpPr>
          <p:cNvPr id="78" name="Groupe 77">
            <a:extLst>
              <a:ext uri="{FF2B5EF4-FFF2-40B4-BE49-F238E27FC236}">
                <a16:creationId xmlns:a16="http://schemas.microsoft.com/office/drawing/2014/main" id="{BFC5ABFB-ED72-A1B1-6291-2A60D43003A8}"/>
              </a:ext>
            </a:extLst>
          </p:cNvPr>
          <p:cNvGrpSpPr/>
          <p:nvPr/>
        </p:nvGrpSpPr>
        <p:grpSpPr>
          <a:xfrm>
            <a:off x="4179796" y="1426827"/>
            <a:ext cx="1008526" cy="878947"/>
            <a:chOff x="4179796" y="1426827"/>
            <a:chExt cx="1008526" cy="878947"/>
          </a:xfrm>
        </p:grpSpPr>
        <p:sp>
          <p:nvSpPr>
            <p:cNvPr id="65" name="Google Shape;85;p14">
              <a:extLst>
                <a:ext uri="{FF2B5EF4-FFF2-40B4-BE49-F238E27FC236}">
                  <a16:creationId xmlns:a16="http://schemas.microsoft.com/office/drawing/2014/main" id="{6E205A4D-FDB7-D013-4ED3-5DB5B5DB30D7}"/>
                </a:ext>
              </a:extLst>
            </p:cNvPr>
            <p:cNvSpPr/>
            <p:nvPr/>
          </p:nvSpPr>
          <p:spPr>
            <a:xfrm>
              <a:off x="4179796" y="1426827"/>
              <a:ext cx="505435" cy="878947"/>
            </a:xfrm>
            <a:custGeom>
              <a:avLst/>
              <a:gdLst/>
              <a:ahLst/>
              <a:cxnLst/>
              <a:rect l="l" t="t" r="r" b="b"/>
              <a:pathLst>
                <a:path w="10635" h="16697" extrusionOk="0">
                  <a:moveTo>
                    <a:pt x="10635" y="0"/>
                  </a:moveTo>
                  <a:lnTo>
                    <a:pt x="0" y="12722"/>
                  </a:lnTo>
                  <a:lnTo>
                    <a:pt x="10635" y="16697"/>
                  </a:lnTo>
                  <a:close/>
                </a:path>
              </a:pathLst>
            </a:custGeom>
            <a:solidFill>
              <a:srgbClr val="0942A1"/>
            </a:solidFill>
            <a:ln>
              <a:noFill/>
            </a:ln>
          </p:spPr>
          <p:txBody>
            <a:bodyPr/>
            <a:lstStyle/>
            <a:p>
              <a:endParaRPr lang="fr-FR"/>
            </a:p>
          </p:txBody>
        </p:sp>
        <p:sp>
          <p:nvSpPr>
            <p:cNvPr id="66" name="Google Shape;86;p14">
              <a:extLst>
                <a:ext uri="{FF2B5EF4-FFF2-40B4-BE49-F238E27FC236}">
                  <a16:creationId xmlns:a16="http://schemas.microsoft.com/office/drawing/2014/main" id="{D2A6E545-2F3B-D448-31D5-1D3A6E8E10DD}"/>
                </a:ext>
              </a:extLst>
            </p:cNvPr>
            <p:cNvSpPr/>
            <p:nvPr/>
          </p:nvSpPr>
          <p:spPr>
            <a:xfrm flipH="1">
              <a:off x="4682887" y="1426827"/>
              <a:ext cx="505435" cy="878947"/>
            </a:xfrm>
            <a:custGeom>
              <a:avLst/>
              <a:gdLst/>
              <a:ahLst/>
              <a:cxnLst/>
              <a:rect l="l" t="t" r="r" b="b"/>
              <a:pathLst>
                <a:path w="10635" h="16697" extrusionOk="0">
                  <a:moveTo>
                    <a:pt x="10635" y="0"/>
                  </a:moveTo>
                  <a:lnTo>
                    <a:pt x="0" y="12722"/>
                  </a:lnTo>
                  <a:lnTo>
                    <a:pt x="10635" y="16697"/>
                  </a:lnTo>
                  <a:close/>
                </a:path>
              </a:pathLst>
            </a:custGeom>
            <a:solidFill>
              <a:srgbClr val="0C57D3"/>
            </a:solidFill>
            <a:ln>
              <a:noFill/>
            </a:ln>
          </p:spPr>
          <p:txBody>
            <a:bodyPr/>
            <a:lstStyle/>
            <a:p>
              <a:endParaRPr lang="fr-FR"/>
            </a:p>
          </p:txBody>
        </p:sp>
      </p:grpSp>
      <p:sp>
        <p:nvSpPr>
          <p:cNvPr id="71" name="Google Shape;91;p14">
            <a:extLst>
              <a:ext uri="{FF2B5EF4-FFF2-40B4-BE49-F238E27FC236}">
                <a16:creationId xmlns:a16="http://schemas.microsoft.com/office/drawing/2014/main" id="{40F8E51B-9422-2455-38E1-9D0E4E783BFF}"/>
              </a:ext>
            </a:extLst>
          </p:cNvPr>
          <p:cNvSpPr txBox="1"/>
          <p:nvPr/>
        </p:nvSpPr>
        <p:spPr>
          <a:xfrm>
            <a:off x="117493" y="1907077"/>
            <a:ext cx="2698500" cy="1047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dirty="0">
                <a:solidFill>
                  <a:srgbClr val="3366CC"/>
                </a:solidFill>
                <a:highlight>
                  <a:schemeClr val="lt1"/>
                </a:highlight>
                <a:latin typeface="Times New Roman"/>
                <a:ea typeface="Times New Roman"/>
                <a:cs typeface="Times New Roman"/>
                <a:sym typeface="Times New Roman"/>
              </a:rPr>
              <a:t>Robust Support and Documentation</a:t>
            </a:r>
            <a:endParaRPr sz="1200" b="1" dirty="0">
              <a:solidFill>
                <a:srgbClr val="3366CC"/>
              </a:solidFill>
              <a:highlight>
                <a:schemeClr val="lt1"/>
              </a:highlight>
              <a:latin typeface="Times New Roman"/>
              <a:ea typeface="Times New Roman"/>
              <a:cs typeface="Times New Roman"/>
              <a:sym typeface="Times New Roman"/>
            </a:endParaRPr>
          </a:p>
          <a:p>
            <a:pPr marL="0" lvl="0" indent="0" algn="r" rtl="0">
              <a:spcBef>
                <a:spcPts val="0"/>
              </a:spcBef>
              <a:spcAft>
                <a:spcPts val="0"/>
              </a:spcAft>
              <a:buNone/>
            </a:pPr>
            <a:endParaRPr sz="1200" b="1" dirty="0">
              <a:latin typeface="Roboto"/>
              <a:ea typeface="Roboto"/>
              <a:cs typeface="Roboto"/>
              <a:sym typeface="Roboto"/>
            </a:endParaRPr>
          </a:p>
          <a:p>
            <a:pPr marL="0" lvl="0" indent="0" algn="just" rtl="0">
              <a:spcBef>
                <a:spcPts val="0"/>
              </a:spcBef>
              <a:spcAft>
                <a:spcPts val="1600"/>
              </a:spcAft>
              <a:buNone/>
            </a:pPr>
            <a:r>
              <a:rPr lang="en" sz="1100" dirty="0">
                <a:solidFill>
                  <a:schemeClr val="dk1"/>
                </a:solidFill>
                <a:highlight>
                  <a:schemeClr val="lt1"/>
                </a:highlight>
                <a:latin typeface="Times New Roman"/>
                <a:ea typeface="Times New Roman"/>
                <a:cs typeface="Times New Roman"/>
                <a:sym typeface="Times New Roman"/>
              </a:rPr>
              <a:t>With its widespread usage, GitHub boasts extensive support documentation, catering to users across different skill levels. </a:t>
            </a:r>
            <a:endParaRPr sz="1100" dirty="0">
              <a:solidFill>
                <a:schemeClr val="dk1"/>
              </a:solidFill>
              <a:highlight>
                <a:schemeClr val="lt1"/>
              </a:highlight>
              <a:latin typeface="Times New Roman"/>
              <a:ea typeface="Times New Roman"/>
              <a:cs typeface="Times New Roman"/>
              <a:sym typeface="Times New Roman"/>
            </a:endParaRPr>
          </a:p>
        </p:txBody>
      </p:sp>
      <p:grpSp>
        <p:nvGrpSpPr>
          <p:cNvPr id="93" name="Groupe 92">
            <a:extLst>
              <a:ext uri="{FF2B5EF4-FFF2-40B4-BE49-F238E27FC236}">
                <a16:creationId xmlns:a16="http://schemas.microsoft.com/office/drawing/2014/main" id="{97255C9F-DFD1-6EFC-9FD5-B4F1C2E8E182}"/>
              </a:ext>
            </a:extLst>
          </p:cNvPr>
          <p:cNvGrpSpPr/>
          <p:nvPr/>
        </p:nvGrpSpPr>
        <p:grpSpPr>
          <a:xfrm>
            <a:off x="2791439" y="2274281"/>
            <a:ext cx="1181307" cy="312900"/>
            <a:chOff x="2791439" y="2274281"/>
            <a:chExt cx="1181307" cy="312900"/>
          </a:xfrm>
        </p:grpSpPr>
        <p:sp>
          <p:nvSpPr>
            <p:cNvPr id="73" name="Google Shape;93;p14">
              <a:extLst>
                <a:ext uri="{FF2B5EF4-FFF2-40B4-BE49-F238E27FC236}">
                  <a16:creationId xmlns:a16="http://schemas.microsoft.com/office/drawing/2014/main" id="{36D5E3B1-01DC-DC64-4CD0-0655AE757C0C}"/>
                </a:ext>
              </a:extLst>
            </p:cNvPr>
            <p:cNvSpPr/>
            <p:nvPr/>
          </p:nvSpPr>
          <p:spPr>
            <a:xfrm>
              <a:off x="2815883" y="2334698"/>
              <a:ext cx="198600" cy="198300"/>
            </a:xfrm>
            <a:prstGeom prst="ellipse">
              <a:avLst/>
            </a:prstGeom>
            <a:solidFill>
              <a:srgbClr val="0D5C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roupe 83">
              <a:extLst>
                <a:ext uri="{FF2B5EF4-FFF2-40B4-BE49-F238E27FC236}">
                  <a16:creationId xmlns:a16="http://schemas.microsoft.com/office/drawing/2014/main" id="{92B73D84-A845-4942-54C4-D132218D69DA}"/>
                </a:ext>
              </a:extLst>
            </p:cNvPr>
            <p:cNvGrpSpPr/>
            <p:nvPr/>
          </p:nvGrpSpPr>
          <p:grpSpPr>
            <a:xfrm>
              <a:off x="2791439" y="2274281"/>
              <a:ext cx="1181307" cy="312900"/>
              <a:chOff x="2791439" y="2274281"/>
              <a:chExt cx="1181307" cy="312900"/>
            </a:xfrm>
          </p:grpSpPr>
          <p:cxnSp>
            <p:nvCxnSpPr>
              <p:cNvPr id="72" name="Google Shape;92;p14">
                <a:extLst>
                  <a:ext uri="{FF2B5EF4-FFF2-40B4-BE49-F238E27FC236}">
                    <a16:creationId xmlns:a16="http://schemas.microsoft.com/office/drawing/2014/main" id="{2952E6DB-61E4-1A2A-DC5D-6E4A6B5E708A}"/>
                  </a:ext>
                </a:extLst>
              </p:cNvPr>
              <p:cNvCxnSpPr>
                <a:cxnSpLocks/>
                <a:endCxn id="74" idx="3"/>
              </p:cNvCxnSpPr>
              <p:nvPr/>
            </p:nvCxnSpPr>
            <p:spPr>
              <a:xfrm flipH="1" flipV="1">
                <a:off x="3038939" y="2430731"/>
                <a:ext cx="933807" cy="7445"/>
              </a:xfrm>
              <a:prstGeom prst="straightConnector1">
                <a:avLst/>
              </a:prstGeom>
              <a:noFill/>
              <a:ln w="9525" cap="flat" cmpd="sng">
                <a:solidFill>
                  <a:srgbClr val="C2C2C2"/>
                </a:solidFill>
                <a:prstDash val="solid"/>
                <a:round/>
                <a:headEnd type="none" w="sm" len="sm"/>
                <a:tailEnd type="none" w="sm" len="sm"/>
              </a:ln>
            </p:spPr>
          </p:cxnSp>
          <p:sp>
            <p:nvSpPr>
              <p:cNvPr id="74" name="Google Shape;94;p14">
                <a:extLst>
                  <a:ext uri="{FF2B5EF4-FFF2-40B4-BE49-F238E27FC236}">
                    <a16:creationId xmlns:a16="http://schemas.microsoft.com/office/drawing/2014/main" id="{29B3D94E-055B-53EE-A4D0-58E685627D2A}"/>
                  </a:ext>
                </a:extLst>
              </p:cNvPr>
              <p:cNvSpPr txBox="1"/>
              <p:nvPr/>
            </p:nvSpPr>
            <p:spPr>
              <a:xfrm>
                <a:off x="2791439" y="2274281"/>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dirty="0">
                    <a:solidFill>
                      <a:srgbClr val="FFFFFF"/>
                    </a:solidFill>
                    <a:latin typeface="Roboto"/>
                    <a:ea typeface="Roboto"/>
                    <a:cs typeface="Roboto"/>
                    <a:sym typeface="Roboto"/>
                  </a:rPr>
                  <a:t>3</a:t>
                </a:r>
                <a:endParaRPr dirty="0">
                  <a:solidFill>
                    <a:srgbClr val="FFFFFF"/>
                  </a:solidFill>
                </a:endParaRPr>
              </a:p>
            </p:txBody>
          </p:sp>
        </p:grpSp>
      </p:grpSp>
      <p:grpSp>
        <p:nvGrpSpPr>
          <p:cNvPr id="96" name="Groupe 95">
            <a:extLst>
              <a:ext uri="{FF2B5EF4-FFF2-40B4-BE49-F238E27FC236}">
                <a16:creationId xmlns:a16="http://schemas.microsoft.com/office/drawing/2014/main" id="{F88D7150-D959-FF73-F87F-A5801E0646E5}"/>
              </a:ext>
            </a:extLst>
          </p:cNvPr>
          <p:cNvGrpSpPr/>
          <p:nvPr/>
        </p:nvGrpSpPr>
        <p:grpSpPr>
          <a:xfrm>
            <a:off x="1458295" y="39071"/>
            <a:ext cx="1853226" cy="1127245"/>
            <a:chOff x="6437432" y="1919801"/>
            <a:chExt cx="1853226" cy="1127245"/>
          </a:xfrm>
        </p:grpSpPr>
        <p:pic>
          <p:nvPicPr>
            <p:cNvPr id="97" name="Picture 4" descr="On vous explique Git et GitHub ! - MV Studio">
              <a:extLst>
                <a:ext uri="{FF2B5EF4-FFF2-40B4-BE49-F238E27FC236}">
                  <a16:creationId xmlns:a16="http://schemas.microsoft.com/office/drawing/2014/main" id="{21036522-EEB5-FF3C-4CF2-70F61DA6E5E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404" t="27235" r="71500" b="31106"/>
            <a:stretch/>
          </p:blipFill>
          <p:spPr bwMode="auto">
            <a:xfrm>
              <a:off x="6437432" y="1919801"/>
              <a:ext cx="967563" cy="1127245"/>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6" descr="On vous explique Git et GitHub ! - MV Studio">
              <a:extLst>
                <a:ext uri="{FF2B5EF4-FFF2-40B4-BE49-F238E27FC236}">
                  <a16:creationId xmlns:a16="http://schemas.microsoft.com/office/drawing/2014/main" id="{2B9E7383-4D3E-E6BA-AD2A-BC1AFDD4803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61645" t="13399" r="14535" b="42322"/>
            <a:stretch/>
          </p:blipFill>
          <p:spPr bwMode="auto">
            <a:xfrm>
              <a:off x="7425668" y="1993364"/>
              <a:ext cx="864990" cy="90361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1231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1"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500"/>
                                        <p:tgtEl>
                                          <p:spTgt spid="75"/>
                                        </p:tgtEl>
                                      </p:cBhvr>
                                    </p:animEffect>
                                  </p:childTnLst>
                                </p:cTn>
                              </p:par>
                            </p:childTnLst>
                          </p:cTn>
                        </p:par>
                        <p:par>
                          <p:cTn id="24" fill="hold">
                            <p:stCondLst>
                              <p:cond delay="1000"/>
                            </p:stCondLst>
                            <p:childTnLst>
                              <p:par>
                                <p:cTn id="25" presetID="22" presetClass="entr" presetSubtype="2" fill="hold" nodeType="after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wipe(right)">
                                      <p:cBhvr>
                                        <p:cTn id="27" dur="500"/>
                                        <p:tgtEl>
                                          <p:spTgt spid="92"/>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6"/>
                                        </p:tgtEl>
                                        <p:attrNameLst>
                                          <p:attrName>style.visibility</p:attrName>
                                        </p:attrNameLst>
                                      </p:cBhvr>
                                      <p:to>
                                        <p:strVal val="visible"/>
                                      </p:to>
                                    </p:set>
                                    <p:animEffect transition="in" filter="fade">
                                      <p:cBhvr>
                                        <p:cTn id="36" dur="500"/>
                                        <p:tgtEl>
                                          <p:spTgt spid="76"/>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95"/>
                                        </p:tgtEl>
                                        <p:attrNameLst>
                                          <p:attrName>style.visibility</p:attrName>
                                        </p:attrNameLst>
                                      </p:cBhvr>
                                      <p:to>
                                        <p:strVal val="visible"/>
                                      </p:to>
                                    </p:set>
                                    <p:animEffect transition="in" filter="wipe(left)">
                                      <p:cBhvr>
                                        <p:cTn id="40" dur="500"/>
                                        <p:tgtEl>
                                          <p:spTgt spid="95"/>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7"/>
                                        </p:tgtEl>
                                        <p:attrNameLst>
                                          <p:attrName>style.visibility</p:attrName>
                                        </p:attrNameLst>
                                      </p:cBhvr>
                                      <p:to>
                                        <p:strVal val="visible"/>
                                      </p:to>
                                    </p:set>
                                    <p:animEffect transition="in" filter="fade">
                                      <p:cBhvr>
                                        <p:cTn id="49" dur="500"/>
                                        <p:tgtEl>
                                          <p:spTgt spid="77"/>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93"/>
                                        </p:tgtEl>
                                        <p:attrNameLst>
                                          <p:attrName>style.visibility</p:attrName>
                                        </p:attrNameLst>
                                      </p:cBhvr>
                                      <p:to>
                                        <p:strVal val="visible"/>
                                      </p:to>
                                    </p:set>
                                    <p:animEffect transition="in" filter="wipe(right)">
                                      <p:cBhvr>
                                        <p:cTn id="53" dur="500"/>
                                        <p:tgtEl>
                                          <p:spTgt spid="93"/>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8"/>
                                        </p:tgtEl>
                                        <p:attrNameLst>
                                          <p:attrName>style.visibility</p:attrName>
                                        </p:attrNameLst>
                                      </p:cBhvr>
                                      <p:to>
                                        <p:strVal val="visible"/>
                                      </p:to>
                                    </p:set>
                                    <p:animEffect transition="in" filter="fade">
                                      <p:cBhvr>
                                        <p:cTn id="62" dur="500"/>
                                        <p:tgtEl>
                                          <p:spTgt spid="78"/>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94"/>
                                        </p:tgtEl>
                                        <p:attrNameLst>
                                          <p:attrName>style.visibility</p:attrName>
                                        </p:attrNameLst>
                                      </p:cBhvr>
                                      <p:to>
                                        <p:strVal val="visible"/>
                                      </p:to>
                                    </p:set>
                                    <p:animEffect transition="in" filter="wipe(left)">
                                      <p:cBhvr>
                                        <p:cTn id="66" dur="500"/>
                                        <p:tgtEl>
                                          <p:spTgt spid="94"/>
                                        </p:tgtEl>
                                      </p:cBhvr>
                                    </p:animEffect>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4" grpId="1" animBg="1"/>
      <p:bldP spid="46" grpId="0"/>
      <p:bldP spid="41" grpId="0"/>
      <p:bldP spid="51" grpId="0"/>
      <p:bldP spid="7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87063AF-7ED6-0369-E498-B3856B9DA5D9}"/>
              </a:ext>
            </a:extLst>
          </p:cNvPr>
          <p:cNvSpPr txBox="1"/>
          <p:nvPr/>
        </p:nvSpPr>
        <p:spPr>
          <a:xfrm>
            <a:off x="1357016" y="2620464"/>
            <a:ext cx="6429965" cy="1538883"/>
          </a:xfrm>
          <a:prstGeom prst="rect">
            <a:avLst/>
          </a:prstGeom>
          <a:noFill/>
        </p:spPr>
        <p:txBody>
          <a:bodyPr wrap="none" rtlCol="0">
            <a:spAutoFit/>
          </a:bodyPr>
          <a:lstStyle/>
          <a:p>
            <a:pPr algn="ctr"/>
            <a:r>
              <a:rPr lang="fr-FR" sz="8000" dirty="0">
                <a:solidFill>
                  <a:srgbClr val="13359B"/>
                </a:solidFill>
              </a:rPr>
              <a:t>Trends in TIC</a:t>
            </a:r>
          </a:p>
          <a:p>
            <a:endParaRPr lang="fr-FR" dirty="0"/>
          </a:p>
        </p:txBody>
      </p:sp>
      <p:sp>
        <p:nvSpPr>
          <p:cNvPr id="4" name="ZoneTexte 3">
            <a:extLst>
              <a:ext uri="{FF2B5EF4-FFF2-40B4-BE49-F238E27FC236}">
                <a16:creationId xmlns:a16="http://schemas.microsoft.com/office/drawing/2014/main" id="{7660E950-AFEB-E07C-5649-6F9BDDE54FE2}"/>
              </a:ext>
            </a:extLst>
          </p:cNvPr>
          <p:cNvSpPr txBox="1"/>
          <p:nvPr/>
        </p:nvSpPr>
        <p:spPr>
          <a:xfrm>
            <a:off x="3565953" y="781318"/>
            <a:ext cx="2012090" cy="2277547"/>
          </a:xfrm>
          <a:prstGeom prst="rect">
            <a:avLst/>
          </a:prstGeom>
          <a:noFill/>
        </p:spPr>
        <p:txBody>
          <a:bodyPr wrap="none" rtlCol="0">
            <a:spAutoFit/>
          </a:bodyPr>
          <a:lstStyle/>
          <a:p>
            <a:pPr algn="ctr"/>
            <a:r>
              <a:rPr lang="fr-FR" sz="12800" dirty="0">
                <a:solidFill>
                  <a:srgbClr val="13359B"/>
                </a:solidFill>
              </a:rPr>
              <a:t>03</a:t>
            </a:r>
          </a:p>
          <a:p>
            <a:endParaRPr lang="fr-FR" dirty="0"/>
          </a:p>
        </p:txBody>
      </p:sp>
      <p:sp>
        <p:nvSpPr>
          <p:cNvPr id="5" name="Rectangle 4">
            <a:extLst>
              <a:ext uri="{FF2B5EF4-FFF2-40B4-BE49-F238E27FC236}">
                <a16:creationId xmlns:a16="http://schemas.microsoft.com/office/drawing/2014/main" id="{95BF8E8E-4859-1F3B-E0AC-8947BDBA3140}"/>
              </a:ext>
            </a:extLst>
          </p:cNvPr>
          <p:cNvSpPr/>
          <p:nvPr/>
        </p:nvSpPr>
        <p:spPr>
          <a:xfrm>
            <a:off x="469138" y="540526"/>
            <a:ext cx="8205724" cy="4159875"/>
          </a:xfrm>
          <a:prstGeom prst="rect">
            <a:avLst/>
          </a:prstGeom>
          <a:noFill/>
          <a:ln w="76200">
            <a:solidFill>
              <a:srgbClr val="13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rgbClr val="13359B"/>
              </a:solidFill>
            </a:endParaRPr>
          </a:p>
        </p:txBody>
      </p:sp>
    </p:spTree>
    <p:extLst>
      <p:ext uri="{BB962C8B-B14F-4D97-AF65-F5344CB8AC3E}">
        <p14:creationId xmlns:p14="http://schemas.microsoft.com/office/powerpoint/2010/main" val="297739046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Image 54" descr="Une image contenant capture d’écran, ligne, Caractère coloré, Symétrie&#10;&#10;Description générée automatiquement">
            <a:extLst>
              <a:ext uri="{FF2B5EF4-FFF2-40B4-BE49-F238E27FC236}">
                <a16:creationId xmlns:a16="http://schemas.microsoft.com/office/drawing/2014/main" id="{3DEEB66D-2719-E6F5-2E3C-EE7457F94C87}"/>
              </a:ext>
            </a:extLst>
          </p:cNvPr>
          <p:cNvPicPr>
            <a:picLocks noChangeAspect="1"/>
          </p:cNvPicPr>
          <p:nvPr/>
        </p:nvPicPr>
        <p:blipFill rotWithShape="1">
          <a:blip r:embed="rId2"/>
          <a:srcRect l="389" r="65736"/>
          <a:stretch/>
        </p:blipFill>
        <p:spPr>
          <a:xfrm>
            <a:off x="0" y="1035265"/>
            <a:ext cx="9144000" cy="3072968"/>
          </a:xfrm>
          <a:prstGeom prst="rect">
            <a:avLst/>
          </a:prstGeom>
        </p:spPr>
      </p:pic>
      <p:sp>
        <p:nvSpPr>
          <p:cNvPr id="3" name="ZoneTexte 2">
            <a:extLst>
              <a:ext uri="{FF2B5EF4-FFF2-40B4-BE49-F238E27FC236}">
                <a16:creationId xmlns:a16="http://schemas.microsoft.com/office/drawing/2014/main" id="{787063AF-7ED6-0369-E498-B3856B9DA5D9}"/>
              </a:ext>
            </a:extLst>
          </p:cNvPr>
          <p:cNvSpPr txBox="1"/>
          <p:nvPr/>
        </p:nvSpPr>
        <p:spPr>
          <a:xfrm>
            <a:off x="2361298" y="81903"/>
            <a:ext cx="4421403" cy="1046440"/>
          </a:xfrm>
          <a:prstGeom prst="rect">
            <a:avLst/>
          </a:prstGeom>
          <a:noFill/>
        </p:spPr>
        <p:txBody>
          <a:bodyPr wrap="none" rtlCol="0">
            <a:spAutoFit/>
          </a:bodyPr>
          <a:lstStyle/>
          <a:p>
            <a:pPr algn="ctr"/>
            <a:r>
              <a:rPr lang="fr-FR" sz="4800" dirty="0">
                <a:solidFill>
                  <a:srgbClr val="13359B"/>
                </a:solidFill>
              </a:rPr>
              <a:t>Trends in TIC</a:t>
            </a:r>
          </a:p>
          <a:p>
            <a:endParaRPr lang="fr-FR" dirty="0"/>
          </a:p>
        </p:txBody>
      </p:sp>
      <p:sp>
        <p:nvSpPr>
          <p:cNvPr id="5" name="Rectangle 4">
            <a:extLst>
              <a:ext uri="{FF2B5EF4-FFF2-40B4-BE49-F238E27FC236}">
                <a16:creationId xmlns:a16="http://schemas.microsoft.com/office/drawing/2014/main" id="{95BF8E8E-4859-1F3B-E0AC-8947BDBA3140}"/>
              </a:ext>
            </a:extLst>
          </p:cNvPr>
          <p:cNvSpPr/>
          <p:nvPr/>
        </p:nvSpPr>
        <p:spPr>
          <a:xfrm>
            <a:off x="-738964" y="-711053"/>
            <a:ext cx="10621925" cy="6565605"/>
          </a:xfrm>
          <a:prstGeom prst="rect">
            <a:avLst/>
          </a:prstGeom>
          <a:noFill/>
          <a:ln w="76200">
            <a:solidFill>
              <a:srgbClr val="13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rgbClr val="13359B"/>
              </a:solidFill>
            </a:endParaRPr>
          </a:p>
        </p:txBody>
      </p:sp>
      <p:sp>
        <p:nvSpPr>
          <p:cNvPr id="2" name="ZoneTexte 1">
            <a:extLst>
              <a:ext uri="{FF2B5EF4-FFF2-40B4-BE49-F238E27FC236}">
                <a16:creationId xmlns:a16="http://schemas.microsoft.com/office/drawing/2014/main" id="{DCD38E32-08A4-76FC-950A-0B6A44BA708F}"/>
              </a:ext>
            </a:extLst>
          </p:cNvPr>
          <p:cNvSpPr txBox="1"/>
          <p:nvPr/>
        </p:nvSpPr>
        <p:spPr>
          <a:xfrm>
            <a:off x="1340289" y="1598334"/>
            <a:ext cx="6399623" cy="1692771"/>
          </a:xfrm>
          <a:prstGeom prst="rect">
            <a:avLst/>
          </a:prstGeom>
          <a:noFill/>
        </p:spPr>
        <p:txBody>
          <a:bodyPr wrap="square" rtlCol="0">
            <a:spAutoFit/>
          </a:bodyPr>
          <a:lstStyle/>
          <a:p>
            <a:r>
              <a:rPr lang="en-US" sz="1800" dirty="0">
                <a:effectLst/>
                <a:latin typeface="Arial" panose="020B0604020202020204" pitchFamily="34" charset="0"/>
                <a:ea typeface="Arial" panose="020B0604020202020204" pitchFamily="34" charset="0"/>
              </a:rPr>
              <a:t>Information and communication technology (ICT) shapes the digital computing landscape, encompassing a growing array of devices. Global demand for digital services has surged, propelled by the pandemic, accentuating ICT's pivotal role in our lives.</a:t>
            </a:r>
            <a:endParaRPr lang="fr-FR" sz="1800" dirty="0">
              <a:effectLst/>
              <a:latin typeface="Arial" panose="020B0604020202020204" pitchFamily="34" charset="0"/>
              <a:ea typeface="Arial" panose="020B0604020202020204" pitchFamily="34" charset="0"/>
            </a:endParaRPr>
          </a:p>
          <a:p>
            <a:endParaRPr lang="fr-FR" dirty="0"/>
          </a:p>
        </p:txBody>
      </p:sp>
    </p:spTree>
    <p:extLst>
      <p:ext uri="{BB962C8B-B14F-4D97-AF65-F5344CB8AC3E}">
        <p14:creationId xmlns:p14="http://schemas.microsoft.com/office/powerpoint/2010/main" val="3774721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grpSp>
        <p:nvGrpSpPr>
          <p:cNvPr id="40" name="Groupe 39">
            <a:extLst>
              <a:ext uri="{FF2B5EF4-FFF2-40B4-BE49-F238E27FC236}">
                <a16:creationId xmlns:a16="http://schemas.microsoft.com/office/drawing/2014/main" id="{FAD12D2C-D1D7-CCD2-B13C-3FE2C93D822E}"/>
              </a:ext>
            </a:extLst>
          </p:cNvPr>
          <p:cNvGrpSpPr/>
          <p:nvPr/>
        </p:nvGrpSpPr>
        <p:grpSpPr>
          <a:xfrm>
            <a:off x="6519645" y="27378"/>
            <a:ext cx="2062374" cy="875004"/>
            <a:chOff x="6519645" y="27378"/>
            <a:chExt cx="1792310" cy="875004"/>
          </a:xfrm>
        </p:grpSpPr>
        <p:sp>
          <p:nvSpPr>
            <p:cNvPr id="1704" name="Google Shape;1704;p21"/>
            <p:cNvSpPr/>
            <p:nvPr/>
          </p:nvSpPr>
          <p:spPr>
            <a:xfrm>
              <a:off x="6520042" y="27378"/>
              <a:ext cx="1765170" cy="875004"/>
            </a:xfrm>
            <a:custGeom>
              <a:avLst/>
              <a:gdLst/>
              <a:ahLst/>
              <a:cxnLst/>
              <a:rect l="l" t="t" r="r" b="b"/>
              <a:pathLst>
                <a:path w="52160" h="30277" extrusionOk="0">
                  <a:moveTo>
                    <a:pt x="4751" y="1"/>
                  </a:moveTo>
                  <a:cubicBezTo>
                    <a:pt x="2122" y="1"/>
                    <a:pt x="1" y="2123"/>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23"/>
                    <a:pt x="50006" y="1"/>
                    <a:pt x="47409" y="1"/>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2" name="Groupe 31">
              <a:extLst>
                <a:ext uri="{FF2B5EF4-FFF2-40B4-BE49-F238E27FC236}">
                  <a16:creationId xmlns:a16="http://schemas.microsoft.com/office/drawing/2014/main" id="{26C5D087-F555-2F10-8DE0-C65AFB52FBA1}"/>
                </a:ext>
              </a:extLst>
            </p:cNvPr>
            <p:cNvGrpSpPr/>
            <p:nvPr/>
          </p:nvGrpSpPr>
          <p:grpSpPr>
            <a:xfrm>
              <a:off x="6519645" y="27378"/>
              <a:ext cx="1792310" cy="875004"/>
              <a:chOff x="4657307" y="715694"/>
              <a:chExt cx="1792310" cy="875004"/>
            </a:xfrm>
          </p:grpSpPr>
          <p:sp>
            <p:nvSpPr>
              <p:cNvPr id="1705" name="Google Shape;1705;p21"/>
              <p:cNvSpPr/>
              <p:nvPr/>
            </p:nvSpPr>
            <p:spPr>
              <a:xfrm>
                <a:off x="4657307" y="715694"/>
                <a:ext cx="431039" cy="875004"/>
              </a:xfrm>
              <a:custGeom>
                <a:avLst/>
                <a:gdLst/>
                <a:ahLst/>
                <a:cxnLst/>
                <a:rect l="l" t="t" r="r" b="b"/>
                <a:pathLst>
                  <a:path w="13429" h="30277" extrusionOk="0">
                    <a:moveTo>
                      <a:pt x="4751" y="1"/>
                    </a:moveTo>
                    <a:cubicBezTo>
                      <a:pt x="2154" y="1"/>
                      <a:pt x="1" y="2123"/>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Fira Sans SemiBold"/>
                    <a:ea typeface="Fira Sans SemiBold"/>
                    <a:cs typeface="Fira Sans SemiBold"/>
                    <a:sym typeface="Fira Sans SemiBold"/>
                  </a:rPr>
                  <a:t>4</a:t>
                </a:r>
                <a:endParaRPr sz="3000" dirty="0">
                  <a:solidFill>
                    <a:srgbClr val="FFFFFF"/>
                  </a:solidFill>
                  <a:latin typeface="Fira Sans SemiBold"/>
                  <a:ea typeface="Fira Sans SemiBold"/>
                  <a:cs typeface="Fira Sans SemiBold"/>
                  <a:sym typeface="Fira Sans SemiBold"/>
                </a:endParaRPr>
              </a:p>
            </p:txBody>
          </p:sp>
          <p:sp>
            <p:nvSpPr>
              <p:cNvPr id="1712" name="Google Shape;1712;p21"/>
              <p:cNvSpPr txBox="1"/>
              <p:nvPr/>
            </p:nvSpPr>
            <p:spPr>
              <a:xfrm>
                <a:off x="5061603" y="793107"/>
                <a:ext cx="1388014" cy="6566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latin typeface="Fira Sans Medium"/>
                    <a:ea typeface="Fira Sans Medium"/>
                    <a:cs typeface="Fira Sans Medium"/>
                    <a:sym typeface="Fira Sans Medium"/>
                  </a:rPr>
                  <a:t>Data Management</a:t>
                </a:r>
                <a:endParaRPr sz="1600" dirty="0">
                  <a:latin typeface="Fira Sans Medium"/>
                  <a:ea typeface="Fira Sans Medium"/>
                  <a:cs typeface="Fira Sans Medium"/>
                  <a:sym typeface="Fira Sans Medium"/>
                </a:endParaRPr>
              </a:p>
            </p:txBody>
          </p:sp>
        </p:grpSp>
      </p:grpSp>
      <p:grpSp>
        <p:nvGrpSpPr>
          <p:cNvPr id="39" name="Groupe 38">
            <a:extLst>
              <a:ext uri="{FF2B5EF4-FFF2-40B4-BE49-F238E27FC236}">
                <a16:creationId xmlns:a16="http://schemas.microsoft.com/office/drawing/2014/main" id="{935EDC2B-8F82-C673-5A2E-B3F45F9DEAA2}"/>
              </a:ext>
            </a:extLst>
          </p:cNvPr>
          <p:cNvGrpSpPr/>
          <p:nvPr/>
        </p:nvGrpSpPr>
        <p:grpSpPr>
          <a:xfrm>
            <a:off x="6518746" y="4251929"/>
            <a:ext cx="2031144" cy="875004"/>
            <a:chOff x="4657307" y="3736869"/>
            <a:chExt cx="2031144" cy="875004"/>
          </a:xfrm>
        </p:grpSpPr>
        <p:sp>
          <p:nvSpPr>
            <p:cNvPr id="1702" name="Google Shape;1702;p21"/>
            <p:cNvSpPr/>
            <p:nvPr/>
          </p:nvSpPr>
          <p:spPr>
            <a:xfrm>
              <a:off x="4657307" y="3736869"/>
              <a:ext cx="2031144" cy="875004"/>
            </a:xfrm>
            <a:custGeom>
              <a:avLst/>
              <a:gdLst/>
              <a:ahLst/>
              <a:cxnLst/>
              <a:rect l="l" t="t" r="r" b="b"/>
              <a:pathLst>
                <a:path w="52160" h="30277" extrusionOk="0">
                  <a:moveTo>
                    <a:pt x="4751" y="1"/>
                  </a:moveTo>
                  <a:cubicBezTo>
                    <a:pt x="2122" y="1"/>
                    <a:pt x="1" y="2154"/>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54"/>
                    <a:pt x="50006" y="1"/>
                    <a:pt x="47409" y="1"/>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roupe 34">
              <a:extLst>
                <a:ext uri="{FF2B5EF4-FFF2-40B4-BE49-F238E27FC236}">
                  <a16:creationId xmlns:a16="http://schemas.microsoft.com/office/drawing/2014/main" id="{0D72459F-0AED-C1AC-D9FE-A1F4B2CC51A8}"/>
                </a:ext>
              </a:extLst>
            </p:cNvPr>
            <p:cNvGrpSpPr/>
            <p:nvPr/>
          </p:nvGrpSpPr>
          <p:grpSpPr>
            <a:xfrm>
              <a:off x="4657307" y="3736869"/>
              <a:ext cx="1674116" cy="875004"/>
              <a:chOff x="4657307" y="3736869"/>
              <a:chExt cx="1674116" cy="875004"/>
            </a:xfrm>
          </p:grpSpPr>
          <p:sp>
            <p:nvSpPr>
              <p:cNvPr id="1703" name="Google Shape;1703;p21"/>
              <p:cNvSpPr/>
              <p:nvPr/>
            </p:nvSpPr>
            <p:spPr>
              <a:xfrm>
                <a:off x="4657307" y="3736869"/>
                <a:ext cx="431039" cy="875004"/>
              </a:xfrm>
              <a:custGeom>
                <a:avLst/>
                <a:gdLst/>
                <a:ahLst/>
                <a:cxnLst/>
                <a:rect l="l" t="t" r="r" b="b"/>
                <a:pathLst>
                  <a:path w="13429" h="30277" extrusionOk="0">
                    <a:moveTo>
                      <a:pt x="4751" y="1"/>
                    </a:moveTo>
                    <a:cubicBezTo>
                      <a:pt x="2154" y="1"/>
                      <a:pt x="1" y="2154"/>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Fira Sans SemiBold"/>
                    <a:ea typeface="Fira Sans SemiBold"/>
                    <a:cs typeface="Fira Sans SemiBold"/>
                    <a:sym typeface="Fira Sans SemiBold"/>
                  </a:rPr>
                  <a:t>7</a:t>
                </a:r>
                <a:endParaRPr sz="3000" dirty="0">
                  <a:solidFill>
                    <a:srgbClr val="FFFFFF"/>
                  </a:solidFill>
                  <a:latin typeface="Fira Sans SemiBold"/>
                  <a:ea typeface="Fira Sans SemiBold"/>
                  <a:cs typeface="Fira Sans SemiBold"/>
                  <a:sym typeface="Fira Sans SemiBold"/>
                </a:endParaRPr>
              </a:p>
            </p:txBody>
          </p:sp>
          <p:sp>
            <p:nvSpPr>
              <p:cNvPr id="1716" name="Google Shape;1716;p21"/>
              <p:cNvSpPr txBox="1"/>
              <p:nvPr/>
            </p:nvSpPr>
            <p:spPr>
              <a:xfrm>
                <a:off x="5088346" y="4040225"/>
                <a:ext cx="1243077" cy="3200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1600" dirty="0">
                    <a:latin typeface="Fira Sans Medium"/>
                    <a:ea typeface="Fira Sans Medium"/>
                    <a:cs typeface="Fira Sans Medium"/>
                    <a:sym typeface="Fira Sans Medium"/>
                  </a:rPr>
                  <a:t>Computer Hardware</a:t>
                </a:r>
                <a:endParaRPr sz="1600" dirty="0">
                  <a:latin typeface="Fira Sans Medium"/>
                  <a:ea typeface="Fira Sans Medium"/>
                  <a:cs typeface="Fira Sans Medium"/>
                  <a:sym typeface="Fira Sans Medium"/>
                </a:endParaRPr>
              </a:p>
            </p:txBody>
          </p:sp>
        </p:grpSp>
      </p:grpSp>
      <p:grpSp>
        <p:nvGrpSpPr>
          <p:cNvPr id="22" name="Groupe 21">
            <a:extLst>
              <a:ext uri="{FF2B5EF4-FFF2-40B4-BE49-F238E27FC236}">
                <a16:creationId xmlns:a16="http://schemas.microsoft.com/office/drawing/2014/main" id="{AEEA688C-090C-DCA9-9DA2-54C9845BAD34}"/>
              </a:ext>
            </a:extLst>
          </p:cNvPr>
          <p:cNvGrpSpPr/>
          <p:nvPr/>
        </p:nvGrpSpPr>
        <p:grpSpPr>
          <a:xfrm>
            <a:off x="-49095" y="362816"/>
            <a:ext cx="6472932" cy="1549703"/>
            <a:chOff x="-7830" y="354662"/>
            <a:chExt cx="6472932" cy="1740311"/>
          </a:xfrm>
          <a:solidFill>
            <a:srgbClr val="F2A365"/>
          </a:solidFill>
        </p:grpSpPr>
        <p:grpSp>
          <p:nvGrpSpPr>
            <p:cNvPr id="13" name="Groupe 12">
              <a:extLst>
                <a:ext uri="{FF2B5EF4-FFF2-40B4-BE49-F238E27FC236}">
                  <a16:creationId xmlns:a16="http://schemas.microsoft.com/office/drawing/2014/main" id="{C5DC34EC-413D-EF37-55FB-54BD69A802C2}"/>
                </a:ext>
              </a:extLst>
            </p:cNvPr>
            <p:cNvGrpSpPr/>
            <p:nvPr/>
          </p:nvGrpSpPr>
          <p:grpSpPr>
            <a:xfrm>
              <a:off x="-7830" y="424947"/>
              <a:ext cx="4063492" cy="1670026"/>
              <a:chOff x="-217328" y="414000"/>
              <a:chExt cx="4063492" cy="1670026"/>
            </a:xfrm>
            <a:grpFill/>
          </p:grpSpPr>
          <p:cxnSp>
            <p:nvCxnSpPr>
              <p:cNvPr id="6" name="Connecteur droit 5">
                <a:extLst>
                  <a:ext uri="{FF2B5EF4-FFF2-40B4-BE49-F238E27FC236}">
                    <a16:creationId xmlns:a16="http://schemas.microsoft.com/office/drawing/2014/main" id="{D7A1B4D7-95C9-EB95-8A8C-B81C13F71DF8}"/>
                  </a:ext>
                </a:extLst>
              </p:cNvPr>
              <p:cNvCxnSpPr>
                <a:cxnSpLocks/>
              </p:cNvCxnSpPr>
              <p:nvPr/>
            </p:nvCxnSpPr>
            <p:spPr>
              <a:xfrm flipV="1">
                <a:off x="-217328" y="2072315"/>
                <a:ext cx="2690294" cy="11711"/>
              </a:xfrm>
              <a:prstGeom prst="line">
                <a:avLst/>
              </a:prstGeom>
              <a:grpFill/>
              <a:ln w="76200">
                <a:solidFill>
                  <a:srgbClr val="F2A365"/>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BB492AC6-78DC-4395-A01F-E0DD3037F425}"/>
                  </a:ext>
                </a:extLst>
              </p:cNvPr>
              <p:cNvCxnSpPr>
                <a:cxnSpLocks/>
              </p:cNvCxnSpPr>
              <p:nvPr/>
            </p:nvCxnSpPr>
            <p:spPr>
              <a:xfrm flipV="1">
                <a:off x="2449443" y="414000"/>
                <a:ext cx="1396721" cy="1670026"/>
              </a:xfrm>
              <a:prstGeom prst="line">
                <a:avLst/>
              </a:prstGeom>
              <a:grpFill/>
              <a:ln w="76200">
                <a:solidFill>
                  <a:srgbClr val="F2A365"/>
                </a:solidFill>
              </a:ln>
            </p:spPr>
            <p:style>
              <a:lnRef idx="1">
                <a:schemeClr val="accent1"/>
              </a:lnRef>
              <a:fillRef idx="0">
                <a:schemeClr val="accent1"/>
              </a:fillRef>
              <a:effectRef idx="0">
                <a:schemeClr val="accent1"/>
              </a:effectRef>
              <a:fontRef idx="minor">
                <a:schemeClr val="tx1"/>
              </a:fontRef>
            </p:style>
          </p:cxnSp>
        </p:grpSp>
        <p:cxnSp>
          <p:nvCxnSpPr>
            <p:cNvPr id="18" name="Connecteur droit avec flèche 17">
              <a:extLst>
                <a:ext uri="{FF2B5EF4-FFF2-40B4-BE49-F238E27FC236}">
                  <a16:creationId xmlns:a16="http://schemas.microsoft.com/office/drawing/2014/main" id="{31D82E64-227D-43DE-F8B6-41DA5A26721B}"/>
                </a:ext>
              </a:extLst>
            </p:cNvPr>
            <p:cNvCxnSpPr>
              <a:cxnSpLocks/>
            </p:cNvCxnSpPr>
            <p:nvPr/>
          </p:nvCxnSpPr>
          <p:spPr>
            <a:xfrm>
              <a:off x="4055662" y="447692"/>
              <a:ext cx="2181328" cy="0"/>
            </a:xfrm>
            <a:prstGeom prst="straightConnector1">
              <a:avLst/>
            </a:prstGeom>
            <a:grpFill/>
            <a:ln w="76200" cap="sq">
              <a:solidFill>
                <a:srgbClr val="F2A365"/>
              </a:solidFill>
              <a:tailEnd type="none" w="med" len="med"/>
            </a:ln>
          </p:spPr>
          <p:style>
            <a:lnRef idx="1">
              <a:schemeClr val="accent1"/>
            </a:lnRef>
            <a:fillRef idx="0">
              <a:schemeClr val="accent1"/>
            </a:fillRef>
            <a:effectRef idx="0">
              <a:schemeClr val="accent1"/>
            </a:effectRef>
            <a:fontRef idx="minor">
              <a:schemeClr val="tx1"/>
            </a:fontRef>
          </p:style>
        </p:cxnSp>
        <p:sp>
          <p:nvSpPr>
            <p:cNvPr id="20" name="Google Shape;1696;p21">
              <a:extLst>
                <a:ext uri="{FF2B5EF4-FFF2-40B4-BE49-F238E27FC236}">
                  <a16:creationId xmlns:a16="http://schemas.microsoft.com/office/drawing/2014/main" id="{9FE1D8C6-B015-5A95-EBA1-F0260916117C}"/>
                </a:ext>
              </a:extLst>
            </p:cNvPr>
            <p:cNvSpPr/>
            <p:nvPr/>
          </p:nvSpPr>
          <p:spPr>
            <a:xfrm>
              <a:off x="6197729" y="354662"/>
              <a:ext cx="267373" cy="204120"/>
            </a:xfrm>
            <a:custGeom>
              <a:avLst/>
              <a:gdLst/>
              <a:ahLst/>
              <a:cxnLst/>
              <a:rect l="l" t="t" r="r" b="b"/>
              <a:pathLst>
                <a:path w="8330" h="7063" extrusionOk="0">
                  <a:moveTo>
                    <a:pt x="0" y="1"/>
                  </a:moveTo>
                  <a:lnTo>
                    <a:pt x="1489" y="3516"/>
                  </a:lnTo>
                  <a:lnTo>
                    <a:pt x="0" y="7063"/>
                  </a:lnTo>
                  <a:lnTo>
                    <a:pt x="0" y="7063"/>
                  </a:lnTo>
                  <a:lnTo>
                    <a:pt x="8329" y="3516"/>
                  </a:lnTo>
                  <a:lnTo>
                    <a:pt x="0" y="1"/>
                  </a:lnTo>
                  <a:close/>
                </a:path>
              </a:pathLst>
            </a:custGeom>
            <a:grpFill/>
            <a:ln>
              <a:solidFill>
                <a:srgbClr val="F2A36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e 22">
            <a:extLst>
              <a:ext uri="{FF2B5EF4-FFF2-40B4-BE49-F238E27FC236}">
                <a16:creationId xmlns:a16="http://schemas.microsoft.com/office/drawing/2014/main" id="{09576CEF-ECFA-85EB-2819-ADA713B4F4F2}"/>
              </a:ext>
            </a:extLst>
          </p:cNvPr>
          <p:cNvGrpSpPr/>
          <p:nvPr/>
        </p:nvGrpSpPr>
        <p:grpSpPr>
          <a:xfrm flipV="1">
            <a:off x="-49095" y="3225087"/>
            <a:ext cx="6472932" cy="1555597"/>
            <a:chOff x="-7830" y="354662"/>
            <a:chExt cx="6472932" cy="1740311"/>
          </a:xfrm>
        </p:grpSpPr>
        <p:grpSp>
          <p:nvGrpSpPr>
            <p:cNvPr id="24" name="Groupe 23">
              <a:extLst>
                <a:ext uri="{FF2B5EF4-FFF2-40B4-BE49-F238E27FC236}">
                  <a16:creationId xmlns:a16="http://schemas.microsoft.com/office/drawing/2014/main" id="{CB95CE7F-3D44-581F-4BC2-AEB816273E08}"/>
                </a:ext>
              </a:extLst>
            </p:cNvPr>
            <p:cNvGrpSpPr/>
            <p:nvPr/>
          </p:nvGrpSpPr>
          <p:grpSpPr>
            <a:xfrm>
              <a:off x="-7830" y="424946"/>
              <a:ext cx="4063492" cy="1670027"/>
              <a:chOff x="-217328" y="413999"/>
              <a:chExt cx="4063492" cy="1670027"/>
            </a:xfrm>
          </p:grpSpPr>
          <p:cxnSp>
            <p:nvCxnSpPr>
              <p:cNvPr id="27" name="Connecteur droit 26">
                <a:extLst>
                  <a:ext uri="{FF2B5EF4-FFF2-40B4-BE49-F238E27FC236}">
                    <a16:creationId xmlns:a16="http://schemas.microsoft.com/office/drawing/2014/main" id="{63395C3B-A3AD-A87D-292F-20F10F898CCB}"/>
                  </a:ext>
                </a:extLst>
              </p:cNvPr>
              <p:cNvCxnSpPr>
                <a:cxnSpLocks/>
              </p:cNvCxnSpPr>
              <p:nvPr/>
            </p:nvCxnSpPr>
            <p:spPr>
              <a:xfrm flipV="1">
                <a:off x="-217328" y="2072315"/>
                <a:ext cx="2690294" cy="0"/>
              </a:xfrm>
              <a:prstGeom prst="line">
                <a:avLst/>
              </a:prstGeom>
              <a:ln w="76200">
                <a:solidFill>
                  <a:srgbClr val="F2A365"/>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B0DE9F23-1239-0CDA-D18A-6104ACBA48BF}"/>
                  </a:ext>
                </a:extLst>
              </p:cNvPr>
              <p:cNvCxnSpPr>
                <a:cxnSpLocks/>
              </p:cNvCxnSpPr>
              <p:nvPr/>
            </p:nvCxnSpPr>
            <p:spPr>
              <a:xfrm flipV="1">
                <a:off x="2449443" y="414000"/>
                <a:ext cx="1396721" cy="1670026"/>
              </a:xfrm>
              <a:prstGeom prst="line">
                <a:avLst/>
              </a:prstGeom>
              <a:ln w="76200">
                <a:solidFill>
                  <a:srgbClr val="F2A365"/>
                </a:solidFill>
              </a:ln>
            </p:spPr>
            <p:style>
              <a:lnRef idx="1">
                <a:schemeClr val="accent1"/>
              </a:lnRef>
              <a:fillRef idx="0">
                <a:schemeClr val="accent1"/>
              </a:fillRef>
              <a:effectRef idx="0">
                <a:schemeClr val="accent1"/>
              </a:effectRef>
              <a:fontRef idx="minor">
                <a:schemeClr val="tx1"/>
              </a:fontRef>
            </p:style>
          </p:cxnSp>
        </p:grpSp>
        <p:cxnSp>
          <p:nvCxnSpPr>
            <p:cNvPr id="25" name="Connecteur droit avec flèche 24">
              <a:extLst>
                <a:ext uri="{FF2B5EF4-FFF2-40B4-BE49-F238E27FC236}">
                  <a16:creationId xmlns:a16="http://schemas.microsoft.com/office/drawing/2014/main" id="{9F665DB1-C1C5-BAA6-A6DB-D3C85C874ED0}"/>
                </a:ext>
              </a:extLst>
            </p:cNvPr>
            <p:cNvCxnSpPr>
              <a:cxnSpLocks/>
            </p:cNvCxnSpPr>
            <p:nvPr/>
          </p:nvCxnSpPr>
          <p:spPr>
            <a:xfrm>
              <a:off x="4055662" y="447692"/>
              <a:ext cx="2181328" cy="0"/>
            </a:xfrm>
            <a:prstGeom prst="straightConnector1">
              <a:avLst/>
            </a:prstGeom>
            <a:ln w="76200" cap="sq">
              <a:solidFill>
                <a:srgbClr val="F2A365"/>
              </a:solidFill>
              <a:tailEnd type="none" w="med" len="med"/>
            </a:ln>
          </p:spPr>
          <p:style>
            <a:lnRef idx="1">
              <a:schemeClr val="accent1"/>
            </a:lnRef>
            <a:fillRef idx="0">
              <a:schemeClr val="accent1"/>
            </a:fillRef>
            <a:effectRef idx="0">
              <a:schemeClr val="accent1"/>
            </a:effectRef>
            <a:fontRef idx="minor">
              <a:schemeClr val="tx1"/>
            </a:fontRef>
          </p:style>
        </p:cxnSp>
        <p:sp>
          <p:nvSpPr>
            <p:cNvPr id="26" name="Google Shape;1696;p21">
              <a:extLst>
                <a:ext uri="{FF2B5EF4-FFF2-40B4-BE49-F238E27FC236}">
                  <a16:creationId xmlns:a16="http://schemas.microsoft.com/office/drawing/2014/main" id="{95E8940A-AA3F-5E72-E407-27F435C2590E}"/>
                </a:ext>
              </a:extLst>
            </p:cNvPr>
            <p:cNvSpPr/>
            <p:nvPr/>
          </p:nvSpPr>
          <p:spPr>
            <a:xfrm>
              <a:off x="6197729" y="354662"/>
              <a:ext cx="267373" cy="204120"/>
            </a:xfrm>
            <a:custGeom>
              <a:avLst/>
              <a:gdLst/>
              <a:ahLst/>
              <a:cxnLst/>
              <a:rect l="l" t="t" r="r" b="b"/>
              <a:pathLst>
                <a:path w="8330" h="7063" extrusionOk="0">
                  <a:moveTo>
                    <a:pt x="0" y="1"/>
                  </a:moveTo>
                  <a:lnTo>
                    <a:pt x="1489" y="3516"/>
                  </a:lnTo>
                  <a:lnTo>
                    <a:pt x="0" y="7063"/>
                  </a:lnTo>
                  <a:lnTo>
                    <a:pt x="0" y="7063"/>
                  </a:lnTo>
                  <a:lnTo>
                    <a:pt x="8329" y="3516"/>
                  </a:lnTo>
                  <a:lnTo>
                    <a:pt x="0" y="1"/>
                  </a:lnTo>
                  <a:close/>
                </a:path>
              </a:pathLst>
            </a:custGeom>
            <a:solidFill>
              <a:srgbClr val="F2A365"/>
            </a:solidFill>
            <a:ln>
              <a:solidFill>
                <a:srgbClr val="F2A36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p14="http://schemas.microsoft.com/office/powerpoint/2010/main">
        <mc:Choice Requires="p14">
          <p:contentPart p14:bwMode="auto" r:id="rId3">
            <p14:nvContentPartPr>
              <p14:cNvPr id="31" name="Encre 30">
                <a:extLst>
                  <a:ext uri="{FF2B5EF4-FFF2-40B4-BE49-F238E27FC236}">
                    <a16:creationId xmlns:a16="http://schemas.microsoft.com/office/drawing/2014/main" id="{FA103707-7E89-85E8-B6D8-F86C189CC2D5}"/>
                  </a:ext>
                </a:extLst>
              </p14:cNvPr>
              <p14:cNvContentPartPr/>
              <p14:nvPr/>
            </p14:nvContentPartPr>
            <p14:xfrm>
              <a:off x="6050692" y="-292964"/>
              <a:ext cx="360" cy="360"/>
            </p14:xfrm>
          </p:contentPart>
        </mc:Choice>
        <mc:Fallback xmlns="">
          <p:pic>
            <p:nvPicPr>
              <p:cNvPr id="31" name="Encre 30">
                <a:extLst>
                  <a:ext uri="{FF2B5EF4-FFF2-40B4-BE49-F238E27FC236}">
                    <a16:creationId xmlns:a16="http://schemas.microsoft.com/office/drawing/2014/main" id="{FA103707-7E89-85E8-B6D8-F86C189CC2D5}"/>
                  </a:ext>
                </a:extLst>
              </p:cNvPr>
              <p:cNvPicPr/>
              <p:nvPr/>
            </p:nvPicPr>
            <p:blipFill>
              <a:blip r:embed="rId4"/>
              <a:stretch>
                <a:fillRect/>
              </a:stretch>
            </p:blipFill>
            <p:spPr>
              <a:xfrm>
                <a:off x="6044572" y="-299084"/>
                <a:ext cx="12600" cy="12600"/>
              </a:xfrm>
              <a:prstGeom prst="rect">
                <a:avLst/>
              </a:prstGeom>
            </p:spPr>
          </p:pic>
        </mc:Fallback>
      </mc:AlternateContent>
      <p:sp>
        <p:nvSpPr>
          <p:cNvPr id="1691" name="Google Shape;1691;p21"/>
          <p:cNvSpPr/>
          <p:nvPr/>
        </p:nvSpPr>
        <p:spPr>
          <a:xfrm>
            <a:off x="-49095" y="2549475"/>
            <a:ext cx="4435018" cy="68695"/>
          </a:xfrm>
          <a:custGeom>
            <a:avLst/>
            <a:gdLst/>
            <a:ahLst/>
            <a:cxnLst/>
            <a:rect l="l" t="t" r="r" b="b"/>
            <a:pathLst>
              <a:path w="138173" h="2377" extrusionOk="0">
                <a:moveTo>
                  <a:pt x="1" y="1"/>
                </a:moveTo>
                <a:lnTo>
                  <a:pt x="1" y="2376"/>
                </a:lnTo>
                <a:lnTo>
                  <a:pt x="138173" y="2376"/>
                </a:lnTo>
                <a:lnTo>
                  <a:pt x="1381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1"/>
          <p:cNvSpPr/>
          <p:nvPr/>
        </p:nvSpPr>
        <p:spPr>
          <a:xfrm>
            <a:off x="4300511" y="2481763"/>
            <a:ext cx="267373" cy="203196"/>
          </a:xfrm>
          <a:custGeom>
            <a:avLst/>
            <a:gdLst/>
            <a:ahLst/>
            <a:cxnLst/>
            <a:rect l="l" t="t" r="r" b="b"/>
            <a:pathLst>
              <a:path w="8330" h="7031" extrusionOk="0">
                <a:moveTo>
                  <a:pt x="1" y="0"/>
                </a:moveTo>
                <a:lnTo>
                  <a:pt x="1489" y="3516"/>
                </a:lnTo>
                <a:lnTo>
                  <a:pt x="1" y="7031"/>
                </a:lnTo>
                <a:lnTo>
                  <a:pt x="8330" y="3516"/>
                </a:lnTo>
                <a:lnTo>
                  <a:pt x="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1"/>
          <p:cNvSpPr/>
          <p:nvPr/>
        </p:nvSpPr>
        <p:spPr>
          <a:xfrm>
            <a:off x="-38921" y="1032949"/>
            <a:ext cx="4424843" cy="1199899"/>
          </a:xfrm>
          <a:custGeom>
            <a:avLst/>
            <a:gdLst/>
            <a:ahLst/>
            <a:cxnLst/>
            <a:rect l="l" t="t" r="r" b="b"/>
            <a:pathLst>
              <a:path w="137856" h="41519" extrusionOk="0">
                <a:moveTo>
                  <a:pt x="129115" y="1"/>
                </a:moveTo>
                <a:lnTo>
                  <a:pt x="98745" y="39143"/>
                </a:lnTo>
                <a:lnTo>
                  <a:pt x="0" y="39143"/>
                </a:lnTo>
                <a:lnTo>
                  <a:pt x="0" y="41519"/>
                </a:lnTo>
                <a:lnTo>
                  <a:pt x="99916" y="41519"/>
                </a:lnTo>
                <a:lnTo>
                  <a:pt x="130287" y="2376"/>
                </a:lnTo>
                <a:lnTo>
                  <a:pt x="137856" y="2376"/>
                </a:lnTo>
                <a:lnTo>
                  <a:pt x="13785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1"/>
          <p:cNvSpPr/>
          <p:nvPr/>
        </p:nvSpPr>
        <p:spPr>
          <a:xfrm>
            <a:off x="4300511" y="965236"/>
            <a:ext cx="267373" cy="203196"/>
          </a:xfrm>
          <a:custGeom>
            <a:avLst/>
            <a:gdLst/>
            <a:ahLst/>
            <a:cxnLst/>
            <a:rect l="l" t="t" r="r" b="b"/>
            <a:pathLst>
              <a:path w="8330" h="7031" extrusionOk="0">
                <a:moveTo>
                  <a:pt x="1" y="0"/>
                </a:moveTo>
                <a:lnTo>
                  <a:pt x="1489" y="3515"/>
                </a:lnTo>
                <a:lnTo>
                  <a:pt x="1" y="7031"/>
                </a:lnTo>
                <a:lnTo>
                  <a:pt x="8330" y="3515"/>
                </a:lnTo>
                <a:lnTo>
                  <a:pt x="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1"/>
          <p:cNvSpPr/>
          <p:nvPr/>
        </p:nvSpPr>
        <p:spPr>
          <a:xfrm>
            <a:off x="-43992" y="1769725"/>
            <a:ext cx="6280982" cy="665393"/>
          </a:xfrm>
          <a:custGeom>
            <a:avLst/>
            <a:gdLst/>
            <a:ahLst/>
            <a:cxnLst/>
            <a:rect l="l" t="t" r="r" b="b"/>
            <a:pathLst>
              <a:path w="195684" h="23024" extrusionOk="0">
                <a:moveTo>
                  <a:pt x="128608" y="0"/>
                </a:moveTo>
                <a:lnTo>
                  <a:pt x="112837" y="20648"/>
                </a:lnTo>
                <a:lnTo>
                  <a:pt x="0" y="20648"/>
                </a:lnTo>
                <a:lnTo>
                  <a:pt x="0" y="23023"/>
                </a:lnTo>
                <a:lnTo>
                  <a:pt x="114009" y="23023"/>
                </a:lnTo>
                <a:lnTo>
                  <a:pt x="129780" y="2375"/>
                </a:lnTo>
                <a:lnTo>
                  <a:pt x="195683" y="2375"/>
                </a:lnTo>
                <a:lnTo>
                  <a:pt x="195683"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1"/>
          <p:cNvSpPr/>
          <p:nvPr/>
        </p:nvSpPr>
        <p:spPr>
          <a:xfrm>
            <a:off x="6151578" y="1701984"/>
            <a:ext cx="267373" cy="204120"/>
          </a:xfrm>
          <a:custGeom>
            <a:avLst/>
            <a:gdLst/>
            <a:ahLst/>
            <a:cxnLst/>
            <a:rect l="l" t="t" r="r" b="b"/>
            <a:pathLst>
              <a:path w="8330" h="7063" extrusionOk="0">
                <a:moveTo>
                  <a:pt x="0" y="1"/>
                </a:moveTo>
                <a:lnTo>
                  <a:pt x="1489" y="3516"/>
                </a:lnTo>
                <a:lnTo>
                  <a:pt x="0" y="7063"/>
                </a:lnTo>
                <a:lnTo>
                  <a:pt x="0" y="7063"/>
                </a:lnTo>
                <a:lnTo>
                  <a:pt x="8329" y="3516"/>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1"/>
          <p:cNvSpPr/>
          <p:nvPr/>
        </p:nvSpPr>
        <p:spPr>
          <a:xfrm>
            <a:off x="-38921" y="2737123"/>
            <a:ext cx="6280982" cy="665393"/>
          </a:xfrm>
          <a:custGeom>
            <a:avLst/>
            <a:gdLst/>
            <a:ahLst/>
            <a:cxnLst/>
            <a:rect l="l" t="t" r="r" b="b"/>
            <a:pathLst>
              <a:path w="195684" h="23024" extrusionOk="0">
                <a:moveTo>
                  <a:pt x="0" y="0"/>
                </a:moveTo>
                <a:lnTo>
                  <a:pt x="0" y="2375"/>
                </a:lnTo>
                <a:lnTo>
                  <a:pt x="112837" y="2375"/>
                </a:lnTo>
                <a:lnTo>
                  <a:pt x="128609" y="23023"/>
                </a:lnTo>
                <a:lnTo>
                  <a:pt x="195684" y="23023"/>
                </a:lnTo>
                <a:lnTo>
                  <a:pt x="195684" y="20648"/>
                </a:lnTo>
                <a:lnTo>
                  <a:pt x="129780" y="20648"/>
                </a:lnTo>
                <a:lnTo>
                  <a:pt x="11404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1"/>
          <p:cNvSpPr/>
          <p:nvPr/>
        </p:nvSpPr>
        <p:spPr>
          <a:xfrm>
            <a:off x="6156650" y="3266108"/>
            <a:ext cx="267373" cy="204120"/>
          </a:xfrm>
          <a:custGeom>
            <a:avLst/>
            <a:gdLst/>
            <a:ahLst/>
            <a:cxnLst/>
            <a:rect l="l" t="t" r="r" b="b"/>
            <a:pathLst>
              <a:path w="8330" h="7063" extrusionOk="0">
                <a:moveTo>
                  <a:pt x="0" y="1"/>
                </a:moveTo>
                <a:lnTo>
                  <a:pt x="1489" y="3516"/>
                </a:lnTo>
                <a:lnTo>
                  <a:pt x="0" y="7063"/>
                </a:lnTo>
                <a:lnTo>
                  <a:pt x="8329" y="3516"/>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1"/>
          <p:cNvSpPr/>
          <p:nvPr/>
        </p:nvSpPr>
        <p:spPr>
          <a:xfrm>
            <a:off x="-38921" y="2907344"/>
            <a:ext cx="4424843" cy="1199899"/>
          </a:xfrm>
          <a:custGeom>
            <a:avLst/>
            <a:gdLst/>
            <a:ahLst/>
            <a:cxnLst/>
            <a:rect l="l" t="t" r="r" b="b"/>
            <a:pathLst>
              <a:path w="137856" h="41519" extrusionOk="0">
                <a:moveTo>
                  <a:pt x="0" y="1"/>
                </a:moveTo>
                <a:lnTo>
                  <a:pt x="0" y="2376"/>
                </a:lnTo>
                <a:lnTo>
                  <a:pt x="98745" y="2376"/>
                </a:lnTo>
                <a:lnTo>
                  <a:pt x="128767" y="41075"/>
                </a:lnTo>
                <a:lnTo>
                  <a:pt x="129115" y="41518"/>
                </a:lnTo>
                <a:lnTo>
                  <a:pt x="137856" y="41518"/>
                </a:lnTo>
                <a:lnTo>
                  <a:pt x="137856" y="39143"/>
                </a:lnTo>
                <a:lnTo>
                  <a:pt x="130287" y="39143"/>
                </a:lnTo>
                <a:lnTo>
                  <a:pt x="100265" y="476"/>
                </a:lnTo>
                <a:lnTo>
                  <a:pt x="9991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1"/>
          <p:cNvSpPr/>
          <p:nvPr/>
        </p:nvSpPr>
        <p:spPr>
          <a:xfrm>
            <a:off x="4300511" y="3971760"/>
            <a:ext cx="267373" cy="203196"/>
          </a:xfrm>
          <a:custGeom>
            <a:avLst/>
            <a:gdLst/>
            <a:ahLst/>
            <a:cxnLst/>
            <a:rect l="l" t="t" r="r" b="b"/>
            <a:pathLst>
              <a:path w="8330" h="7031" extrusionOk="0">
                <a:moveTo>
                  <a:pt x="1" y="0"/>
                </a:moveTo>
                <a:lnTo>
                  <a:pt x="1489" y="3516"/>
                </a:lnTo>
                <a:lnTo>
                  <a:pt x="1" y="7031"/>
                </a:lnTo>
                <a:lnTo>
                  <a:pt x="8330" y="3516"/>
                </a:lnTo>
                <a:lnTo>
                  <a:pt x="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roupe 41">
            <a:extLst>
              <a:ext uri="{FF2B5EF4-FFF2-40B4-BE49-F238E27FC236}">
                <a16:creationId xmlns:a16="http://schemas.microsoft.com/office/drawing/2014/main" id="{F87C3A98-C4B0-BC3D-9BC6-BE52AE019F55}"/>
              </a:ext>
            </a:extLst>
          </p:cNvPr>
          <p:cNvGrpSpPr/>
          <p:nvPr/>
        </p:nvGrpSpPr>
        <p:grpSpPr>
          <a:xfrm>
            <a:off x="4657307" y="2112016"/>
            <a:ext cx="1766530" cy="874080"/>
            <a:chOff x="4657307" y="2226758"/>
            <a:chExt cx="1766530" cy="874080"/>
          </a:xfrm>
        </p:grpSpPr>
        <p:sp>
          <p:nvSpPr>
            <p:cNvPr id="1706" name="Google Shape;1706;p21"/>
            <p:cNvSpPr/>
            <p:nvPr/>
          </p:nvSpPr>
          <p:spPr>
            <a:xfrm>
              <a:off x="4657307" y="2226758"/>
              <a:ext cx="1766530" cy="874080"/>
            </a:xfrm>
            <a:custGeom>
              <a:avLst/>
              <a:gdLst/>
              <a:ahLst/>
              <a:cxnLst/>
              <a:rect l="l" t="t" r="r" b="b"/>
              <a:pathLst>
                <a:path w="52160" h="30245" extrusionOk="0">
                  <a:moveTo>
                    <a:pt x="4751" y="0"/>
                  </a:moveTo>
                  <a:cubicBezTo>
                    <a:pt x="2122" y="0"/>
                    <a:pt x="1" y="2122"/>
                    <a:pt x="1" y="4751"/>
                  </a:cubicBezTo>
                  <a:lnTo>
                    <a:pt x="1" y="25494"/>
                  </a:lnTo>
                  <a:cubicBezTo>
                    <a:pt x="1" y="28122"/>
                    <a:pt x="2122" y="30244"/>
                    <a:pt x="4751" y="30244"/>
                  </a:cubicBezTo>
                  <a:lnTo>
                    <a:pt x="47409" y="30244"/>
                  </a:lnTo>
                  <a:cubicBezTo>
                    <a:pt x="50006" y="30244"/>
                    <a:pt x="52159" y="28122"/>
                    <a:pt x="52159" y="25494"/>
                  </a:cubicBezTo>
                  <a:lnTo>
                    <a:pt x="52159" y="4751"/>
                  </a:lnTo>
                  <a:cubicBezTo>
                    <a:pt x="52159" y="2122"/>
                    <a:pt x="50006" y="0"/>
                    <a:pt x="47409" y="0"/>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roupe 33">
              <a:extLst>
                <a:ext uri="{FF2B5EF4-FFF2-40B4-BE49-F238E27FC236}">
                  <a16:creationId xmlns:a16="http://schemas.microsoft.com/office/drawing/2014/main" id="{684A8108-C6C1-2595-D8B6-303878F63717}"/>
                </a:ext>
              </a:extLst>
            </p:cNvPr>
            <p:cNvGrpSpPr/>
            <p:nvPr/>
          </p:nvGrpSpPr>
          <p:grpSpPr>
            <a:xfrm>
              <a:off x="4657307" y="2226758"/>
              <a:ext cx="1657523" cy="874080"/>
              <a:chOff x="4657307" y="2226758"/>
              <a:chExt cx="1657523" cy="874080"/>
            </a:xfrm>
          </p:grpSpPr>
          <p:sp>
            <p:nvSpPr>
              <p:cNvPr id="1707" name="Google Shape;1707;p21"/>
              <p:cNvSpPr/>
              <p:nvPr/>
            </p:nvSpPr>
            <p:spPr>
              <a:xfrm>
                <a:off x="4657307" y="2226758"/>
                <a:ext cx="431039" cy="874080"/>
              </a:xfrm>
              <a:custGeom>
                <a:avLst/>
                <a:gdLst/>
                <a:ahLst/>
                <a:cxnLst/>
                <a:rect l="l" t="t" r="r" b="b"/>
                <a:pathLst>
                  <a:path w="13429" h="30245" extrusionOk="0">
                    <a:moveTo>
                      <a:pt x="4751" y="0"/>
                    </a:moveTo>
                    <a:cubicBezTo>
                      <a:pt x="2154" y="0"/>
                      <a:pt x="1" y="2122"/>
                      <a:pt x="1" y="4751"/>
                    </a:cubicBezTo>
                    <a:lnTo>
                      <a:pt x="1" y="25494"/>
                    </a:lnTo>
                    <a:cubicBezTo>
                      <a:pt x="1" y="28122"/>
                      <a:pt x="2154" y="30244"/>
                      <a:pt x="4751" y="30244"/>
                    </a:cubicBezTo>
                    <a:lnTo>
                      <a:pt x="13428" y="30244"/>
                    </a:lnTo>
                    <a:lnTo>
                      <a:pt x="13428" y="0"/>
                    </a:lnTo>
                    <a:close/>
                  </a:path>
                </a:pathLst>
              </a:custGeom>
              <a:solidFill>
                <a:srgbClr val="CECEC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SemiBold"/>
                    <a:ea typeface="Fira Sans SemiBold"/>
                    <a:cs typeface="Fira Sans SemiBold"/>
                    <a:sym typeface="Fira Sans SemiBold"/>
                  </a:rPr>
                  <a:t>2</a:t>
                </a:r>
                <a:endParaRPr sz="3000">
                  <a:solidFill>
                    <a:srgbClr val="FFFFFF"/>
                  </a:solidFill>
                  <a:latin typeface="Fira Sans SemiBold"/>
                  <a:ea typeface="Fira Sans SemiBold"/>
                  <a:cs typeface="Fira Sans SemiBold"/>
                  <a:sym typeface="Fira Sans SemiBold"/>
                </a:endParaRPr>
              </a:p>
            </p:txBody>
          </p:sp>
          <p:sp>
            <p:nvSpPr>
              <p:cNvPr id="1714" name="Google Shape;1714;p21"/>
              <p:cNvSpPr txBox="1"/>
              <p:nvPr/>
            </p:nvSpPr>
            <p:spPr>
              <a:xfrm>
                <a:off x="5071753" y="2508344"/>
                <a:ext cx="1243077" cy="3200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latin typeface="Fira Sans Medium"/>
                    <a:ea typeface="Fira Sans Medium"/>
                    <a:cs typeface="Fira Sans Medium"/>
                    <a:sym typeface="Fira Sans Medium"/>
                  </a:rPr>
                  <a:t>Cloud Computing</a:t>
                </a:r>
                <a:endParaRPr sz="1600" dirty="0">
                  <a:latin typeface="Fira Sans Medium"/>
                  <a:ea typeface="Fira Sans Medium"/>
                  <a:cs typeface="Fira Sans Medium"/>
                  <a:sym typeface="Fira Sans Medium"/>
                </a:endParaRPr>
              </a:p>
            </p:txBody>
          </p:sp>
        </p:grpSp>
      </p:grpSp>
      <p:grpSp>
        <p:nvGrpSpPr>
          <p:cNvPr id="43" name="Groupe 42">
            <a:extLst>
              <a:ext uri="{FF2B5EF4-FFF2-40B4-BE49-F238E27FC236}">
                <a16:creationId xmlns:a16="http://schemas.microsoft.com/office/drawing/2014/main" id="{472594AB-D964-648A-C0C4-A1E8E1FCB056}"/>
              </a:ext>
            </a:extLst>
          </p:cNvPr>
          <p:cNvGrpSpPr/>
          <p:nvPr/>
        </p:nvGrpSpPr>
        <p:grpSpPr>
          <a:xfrm>
            <a:off x="4615726" y="3640099"/>
            <a:ext cx="1811715" cy="874975"/>
            <a:chOff x="6520539" y="2981828"/>
            <a:chExt cx="1811715" cy="874975"/>
          </a:xfrm>
        </p:grpSpPr>
        <p:sp>
          <p:nvSpPr>
            <p:cNvPr id="1710" name="Google Shape;1710;p21"/>
            <p:cNvSpPr/>
            <p:nvPr/>
          </p:nvSpPr>
          <p:spPr>
            <a:xfrm>
              <a:off x="6520539" y="2981828"/>
              <a:ext cx="1811715" cy="874975"/>
            </a:xfrm>
            <a:custGeom>
              <a:avLst/>
              <a:gdLst/>
              <a:ahLst/>
              <a:cxnLst/>
              <a:rect l="l" t="t" r="r" b="b"/>
              <a:pathLst>
                <a:path w="52129" h="30276" extrusionOk="0">
                  <a:moveTo>
                    <a:pt x="4751" y="0"/>
                  </a:moveTo>
                  <a:cubicBezTo>
                    <a:pt x="2123" y="0"/>
                    <a:pt x="1" y="2122"/>
                    <a:pt x="1" y="4750"/>
                  </a:cubicBezTo>
                  <a:lnTo>
                    <a:pt x="1" y="25525"/>
                  </a:lnTo>
                  <a:cubicBezTo>
                    <a:pt x="1" y="28122"/>
                    <a:pt x="2123" y="30276"/>
                    <a:pt x="4751" y="30276"/>
                  </a:cubicBezTo>
                  <a:lnTo>
                    <a:pt x="47378" y="30276"/>
                  </a:lnTo>
                  <a:cubicBezTo>
                    <a:pt x="50006" y="30276"/>
                    <a:pt x="52128" y="28122"/>
                    <a:pt x="52128" y="25525"/>
                  </a:cubicBezTo>
                  <a:lnTo>
                    <a:pt x="52128" y="4750"/>
                  </a:lnTo>
                  <a:cubicBezTo>
                    <a:pt x="52128" y="2122"/>
                    <a:pt x="50006" y="0"/>
                    <a:pt x="47378" y="0"/>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roupe 35">
              <a:extLst>
                <a:ext uri="{FF2B5EF4-FFF2-40B4-BE49-F238E27FC236}">
                  <a16:creationId xmlns:a16="http://schemas.microsoft.com/office/drawing/2014/main" id="{0854A2FB-5C20-0E0E-5770-03230D455A15}"/>
                </a:ext>
              </a:extLst>
            </p:cNvPr>
            <p:cNvGrpSpPr/>
            <p:nvPr/>
          </p:nvGrpSpPr>
          <p:grpSpPr>
            <a:xfrm>
              <a:off x="6520540" y="2981828"/>
              <a:ext cx="1699103" cy="874975"/>
              <a:chOff x="6520540" y="2981828"/>
              <a:chExt cx="1699103" cy="874975"/>
            </a:xfrm>
          </p:grpSpPr>
          <p:sp>
            <p:nvSpPr>
              <p:cNvPr id="1711" name="Google Shape;1711;p21"/>
              <p:cNvSpPr/>
              <p:nvPr/>
            </p:nvSpPr>
            <p:spPr>
              <a:xfrm>
                <a:off x="6520540" y="2981828"/>
                <a:ext cx="431039" cy="874975"/>
              </a:xfrm>
              <a:custGeom>
                <a:avLst/>
                <a:gdLst/>
                <a:ahLst/>
                <a:cxnLst/>
                <a:rect l="l" t="t" r="r" b="b"/>
                <a:pathLst>
                  <a:path w="13429" h="30276" extrusionOk="0">
                    <a:moveTo>
                      <a:pt x="4751" y="0"/>
                    </a:moveTo>
                    <a:cubicBezTo>
                      <a:pt x="2123" y="0"/>
                      <a:pt x="1" y="2122"/>
                      <a:pt x="1" y="4750"/>
                    </a:cubicBezTo>
                    <a:lnTo>
                      <a:pt x="1" y="25525"/>
                    </a:lnTo>
                    <a:cubicBezTo>
                      <a:pt x="1" y="28122"/>
                      <a:pt x="2123" y="30276"/>
                      <a:pt x="4751" y="30276"/>
                    </a:cubicBezTo>
                    <a:lnTo>
                      <a:pt x="13429" y="30276"/>
                    </a:lnTo>
                    <a:lnTo>
                      <a:pt x="13429" y="0"/>
                    </a:ln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Fira Sans SemiBold"/>
                    <a:ea typeface="Fira Sans SemiBold"/>
                    <a:cs typeface="Fira Sans SemiBold"/>
                    <a:sym typeface="Fira Sans SemiBold"/>
                  </a:rPr>
                  <a:t>3</a:t>
                </a:r>
                <a:endParaRPr sz="3000" dirty="0">
                  <a:solidFill>
                    <a:srgbClr val="FFFFFF"/>
                  </a:solidFill>
                  <a:latin typeface="Fira Sans SemiBold"/>
                  <a:ea typeface="Fira Sans SemiBold"/>
                  <a:cs typeface="Fira Sans SemiBold"/>
                  <a:sym typeface="Fira Sans SemiBold"/>
                </a:endParaRPr>
              </a:p>
            </p:txBody>
          </p:sp>
          <p:sp>
            <p:nvSpPr>
              <p:cNvPr id="1718" name="Google Shape;1718;p21"/>
              <p:cNvSpPr txBox="1"/>
              <p:nvPr/>
            </p:nvSpPr>
            <p:spPr>
              <a:xfrm>
                <a:off x="6976566" y="3288964"/>
                <a:ext cx="1243077" cy="3200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latin typeface="Fira Sans Medium"/>
                    <a:ea typeface="Fira Sans Medium"/>
                    <a:cs typeface="Fira Sans Medium"/>
                    <a:sym typeface="Fira Sans Medium"/>
                  </a:rPr>
                  <a:t>Internet Services</a:t>
                </a:r>
                <a:endParaRPr sz="1800" dirty="0">
                  <a:latin typeface="Fira Sans Medium"/>
                  <a:ea typeface="Fira Sans Medium"/>
                  <a:cs typeface="Fira Sans Medium"/>
                  <a:sym typeface="Fira Sans Medium"/>
                </a:endParaRPr>
              </a:p>
            </p:txBody>
          </p:sp>
        </p:grpSp>
      </p:grpSp>
      <p:grpSp>
        <p:nvGrpSpPr>
          <p:cNvPr id="41" name="Groupe 40">
            <a:extLst>
              <a:ext uri="{FF2B5EF4-FFF2-40B4-BE49-F238E27FC236}">
                <a16:creationId xmlns:a16="http://schemas.microsoft.com/office/drawing/2014/main" id="{3754D5B4-DE99-490F-6840-C35479C0D51C}"/>
              </a:ext>
            </a:extLst>
          </p:cNvPr>
          <p:cNvGrpSpPr/>
          <p:nvPr/>
        </p:nvGrpSpPr>
        <p:grpSpPr>
          <a:xfrm>
            <a:off x="6520539" y="1356022"/>
            <a:ext cx="2076652" cy="875004"/>
            <a:chOff x="6520539" y="1470764"/>
            <a:chExt cx="2076652" cy="875004"/>
          </a:xfrm>
        </p:grpSpPr>
        <p:sp>
          <p:nvSpPr>
            <p:cNvPr id="1708" name="Google Shape;1708;p21"/>
            <p:cNvSpPr/>
            <p:nvPr/>
          </p:nvSpPr>
          <p:spPr>
            <a:xfrm>
              <a:off x="6520539" y="1470764"/>
              <a:ext cx="2033029" cy="875004"/>
            </a:xfrm>
            <a:custGeom>
              <a:avLst/>
              <a:gdLst/>
              <a:ahLst/>
              <a:cxnLst/>
              <a:rect l="l" t="t" r="r" b="b"/>
              <a:pathLst>
                <a:path w="52129" h="30277" extrusionOk="0">
                  <a:moveTo>
                    <a:pt x="4751" y="1"/>
                  </a:moveTo>
                  <a:cubicBezTo>
                    <a:pt x="2123" y="1"/>
                    <a:pt x="1" y="2154"/>
                    <a:pt x="1" y="4751"/>
                  </a:cubicBezTo>
                  <a:lnTo>
                    <a:pt x="1" y="25526"/>
                  </a:lnTo>
                  <a:cubicBezTo>
                    <a:pt x="1" y="28154"/>
                    <a:pt x="2123" y="30276"/>
                    <a:pt x="4751" y="30276"/>
                  </a:cubicBezTo>
                  <a:lnTo>
                    <a:pt x="47378" y="30276"/>
                  </a:lnTo>
                  <a:cubicBezTo>
                    <a:pt x="50006" y="30276"/>
                    <a:pt x="52128" y="28154"/>
                    <a:pt x="52128" y="25526"/>
                  </a:cubicBezTo>
                  <a:lnTo>
                    <a:pt x="52128" y="4751"/>
                  </a:lnTo>
                  <a:cubicBezTo>
                    <a:pt x="52128" y="2154"/>
                    <a:pt x="50006" y="1"/>
                    <a:pt x="47378" y="1"/>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roupe 32">
              <a:extLst>
                <a:ext uri="{FF2B5EF4-FFF2-40B4-BE49-F238E27FC236}">
                  <a16:creationId xmlns:a16="http://schemas.microsoft.com/office/drawing/2014/main" id="{96301712-281B-F363-3D92-068B262C7D38}"/>
                </a:ext>
              </a:extLst>
            </p:cNvPr>
            <p:cNvGrpSpPr/>
            <p:nvPr/>
          </p:nvGrpSpPr>
          <p:grpSpPr>
            <a:xfrm>
              <a:off x="6520540" y="1470764"/>
              <a:ext cx="2076651" cy="875004"/>
              <a:chOff x="6520540" y="1470764"/>
              <a:chExt cx="2076651" cy="875004"/>
            </a:xfrm>
          </p:grpSpPr>
          <p:sp>
            <p:nvSpPr>
              <p:cNvPr id="1709" name="Google Shape;1709;p21"/>
              <p:cNvSpPr/>
              <p:nvPr/>
            </p:nvSpPr>
            <p:spPr>
              <a:xfrm>
                <a:off x="6520540" y="1470764"/>
                <a:ext cx="431039" cy="875004"/>
              </a:xfrm>
              <a:custGeom>
                <a:avLst/>
                <a:gdLst/>
                <a:ahLst/>
                <a:cxnLst/>
                <a:rect l="l" t="t" r="r" b="b"/>
                <a:pathLst>
                  <a:path w="13429" h="30277" extrusionOk="0">
                    <a:moveTo>
                      <a:pt x="4751" y="1"/>
                    </a:moveTo>
                    <a:cubicBezTo>
                      <a:pt x="2123" y="1"/>
                      <a:pt x="1" y="2154"/>
                      <a:pt x="1" y="4751"/>
                    </a:cubicBezTo>
                    <a:lnTo>
                      <a:pt x="1" y="25526"/>
                    </a:lnTo>
                    <a:cubicBezTo>
                      <a:pt x="1" y="28154"/>
                      <a:pt x="2123" y="30276"/>
                      <a:pt x="4751" y="30276"/>
                    </a:cubicBezTo>
                    <a:lnTo>
                      <a:pt x="13429" y="30276"/>
                    </a:lnTo>
                    <a:lnTo>
                      <a:pt x="13429" y="1"/>
                    </a:ln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Fira Sans SemiBold"/>
                    <a:ea typeface="Fira Sans SemiBold"/>
                    <a:cs typeface="Fira Sans SemiBold"/>
                    <a:sym typeface="Fira Sans SemiBold"/>
                  </a:rPr>
                  <a:t>5</a:t>
                </a:r>
                <a:endParaRPr sz="3000" dirty="0">
                  <a:solidFill>
                    <a:srgbClr val="FFFFFF"/>
                  </a:solidFill>
                  <a:latin typeface="Fira Sans SemiBold"/>
                  <a:ea typeface="Fira Sans SemiBold"/>
                  <a:cs typeface="Fira Sans SemiBold"/>
                  <a:sym typeface="Fira Sans SemiBold"/>
                </a:endParaRPr>
              </a:p>
            </p:txBody>
          </p:sp>
          <p:sp>
            <p:nvSpPr>
              <p:cNvPr id="1720" name="Google Shape;1720;p21"/>
              <p:cNvSpPr txBox="1"/>
              <p:nvPr/>
            </p:nvSpPr>
            <p:spPr>
              <a:xfrm>
                <a:off x="6923977" y="1724459"/>
                <a:ext cx="1673214" cy="3200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latin typeface="Fira Sans Medium"/>
                    <a:ea typeface="Fira Sans Medium"/>
                    <a:cs typeface="Fira Sans Medium"/>
                    <a:sym typeface="Fira Sans Medium"/>
                  </a:rPr>
                  <a:t>Communication Technology</a:t>
                </a:r>
                <a:endParaRPr sz="1600" dirty="0">
                  <a:latin typeface="Fira Sans Medium"/>
                  <a:ea typeface="Fira Sans Medium"/>
                  <a:cs typeface="Fira Sans Medium"/>
                  <a:sym typeface="Fira Sans Medium"/>
                </a:endParaRPr>
              </a:p>
            </p:txBody>
          </p:sp>
        </p:grpSp>
      </p:grpSp>
      <p:sp>
        <p:nvSpPr>
          <p:cNvPr id="1701" name="Google Shape;1701;p21"/>
          <p:cNvSpPr/>
          <p:nvPr/>
        </p:nvSpPr>
        <p:spPr>
          <a:xfrm>
            <a:off x="210676" y="1385341"/>
            <a:ext cx="2331888" cy="2099554"/>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7F9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Fira Sans Medium"/>
                <a:ea typeface="Fira Sans Medium"/>
                <a:cs typeface="Fira Sans Medium"/>
                <a:sym typeface="Fira Sans Medium"/>
              </a:rPr>
              <a:t>TIC Components</a:t>
            </a:r>
            <a:endParaRPr sz="2400" dirty="0">
              <a:latin typeface="Fira Sans Medium"/>
              <a:ea typeface="Fira Sans Medium"/>
              <a:cs typeface="Fira Sans Medium"/>
              <a:sym typeface="Fira Sans Medium"/>
            </a:endParaRPr>
          </a:p>
        </p:txBody>
      </p:sp>
      <p:grpSp>
        <p:nvGrpSpPr>
          <p:cNvPr id="44" name="Groupe 43">
            <a:extLst>
              <a:ext uri="{FF2B5EF4-FFF2-40B4-BE49-F238E27FC236}">
                <a16:creationId xmlns:a16="http://schemas.microsoft.com/office/drawing/2014/main" id="{CD4D3C08-7BBE-201A-E2C3-CE03018CC1F4}"/>
              </a:ext>
            </a:extLst>
          </p:cNvPr>
          <p:cNvGrpSpPr/>
          <p:nvPr/>
        </p:nvGrpSpPr>
        <p:grpSpPr>
          <a:xfrm>
            <a:off x="4615727" y="635219"/>
            <a:ext cx="1811715" cy="874975"/>
            <a:chOff x="6520539" y="2981828"/>
            <a:chExt cx="1811715" cy="874975"/>
          </a:xfrm>
        </p:grpSpPr>
        <p:sp>
          <p:nvSpPr>
            <p:cNvPr id="45" name="Google Shape;1710;p21">
              <a:extLst>
                <a:ext uri="{FF2B5EF4-FFF2-40B4-BE49-F238E27FC236}">
                  <a16:creationId xmlns:a16="http://schemas.microsoft.com/office/drawing/2014/main" id="{1A871963-473D-60EF-D83D-3FBC18534ADF}"/>
                </a:ext>
              </a:extLst>
            </p:cNvPr>
            <p:cNvSpPr/>
            <p:nvPr/>
          </p:nvSpPr>
          <p:spPr>
            <a:xfrm>
              <a:off x="6520539" y="2981828"/>
              <a:ext cx="1811715" cy="874975"/>
            </a:xfrm>
            <a:custGeom>
              <a:avLst/>
              <a:gdLst/>
              <a:ahLst/>
              <a:cxnLst/>
              <a:rect l="l" t="t" r="r" b="b"/>
              <a:pathLst>
                <a:path w="52129" h="30276" extrusionOk="0">
                  <a:moveTo>
                    <a:pt x="4751" y="0"/>
                  </a:moveTo>
                  <a:cubicBezTo>
                    <a:pt x="2123" y="0"/>
                    <a:pt x="1" y="2122"/>
                    <a:pt x="1" y="4750"/>
                  </a:cubicBezTo>
                  <a:lnTo>
                    <a:pt x="1" y="25525"/>
                  </a:lnTo>
                  <a:cubicBezTo>
                    <a:pt x="1" y="28122"/>
                    <a:pt x="2123" y="30276"/>
                    <a:pt x="4751" y="30276"/>
                  </a:cubicBezTo>
                  <a:lnTo>
                    <a:pt x="47378" y="30276"/>
                  </a:lnTo>
                  <a:cubicBezTo>
                    <a:pt x="50006" y="30276"/>
                    <a:pt x="52128" y="28122"/>
                    <a:pt x="52128" y="25525"/>
                  </a:cubicBezTo>
                  <a:lnTo>
                    <a:pt x="52128" y="4750"/>
                  </a:lnTo>
                  <a:cubicBezTo>
                    <a:pt x="52128" y="2122"/>
                    <a:pt x="50006" y="0"/>
                    <a:pt x="47378" y="0"/>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roupe 45">
              <a:extLst>
                <a:ext uri="{FF2B5EF4-FFF2-40B4-BE49-F238E27FC236}">
                  <a16:creationId xmlns:a16="http://schemas.microsoft.com/office/drawing/2014/main" id="{23F76B4F-A7B3-06CA-A196-862A794C6C60}"/>
                </a:ext>
              </a:extLst>
            </p:cNvPr>
            <p:cNvGrpSpPr/>
            <p:nvPr/>
          </p:nvGrpSpPr>
          <p:grpSpPr>
            <a:xfrm>
              <a:off x="6520540" y="2981828"/>
              <a:ext cx="1697454" cy="874975"/>
              <a:chOff x="6520540" y="2981828"/>
              <a:chExt cx="1697454" cy="874975"/>
            </a:xfrm>
          </p:grpSpPr>
          <p:sp>
            <p:nvSpPr>
              <p:cNvPr id="47" name="Google Shape;1711;p21">
                <a:extLst>
                  <a:ext uri="{FF2B5EF4-FFF2-40B4-BE49-F238E27FC236}">
                    <a16:creationId xmlns:a16="http://schemas.microsoft.com/office/drawing/2014/main" id="{DFC11DAF-A51D-6E20-786D-23F5AF24B088}"/>
                  </a:ext>
                </a:extLst>
              </p:cNvPr>
              <p:cNvSpPr/>
              <p:nvPr/>
            </p:nvSpPr>
            <p:spPr>
              <a:xfrm>
                <a:off x="6520540" y="2981828"/>
                <a:ext cx="431039" cy="874975"/>
              </a:xfrm>
              <a:custGeom>
                <a:avLst/>
                <a:gdLst/>
                <a:ahLst/>
                <a:cxnLst/>
                <a:rect l="l" t="t" r="r" b="b"/>
                <a:pathLst>
                  <a:path w="13429" h="30276" extrusionOk="0">
                    <a:moveTo>
                      <a:pt x="4751" y="0"/>
                    </a:moveTo>
                    <a:cubicBezTo>
                      <a:pt x="2123" y="0"/>
                      <a:pt x="1" y="2122"/>
                      <a:pt x="1" y="4750"/>
                    </a:cubicBezTo>
                    <a:lnTo>
                      <a:pt x="1" y="25525"/>
                    </a:lnTo>
                    <a:cubicBezTo>
                      <a:pt x="1" y="28122"/>
                      <a:pt x="2123" y="30276"/>
                      <a:pt x="4751" y="30276"/>
                    </a:cubicBezTo>
                    <a:lnTo>
                      <a:pt x="13429" y="30276"/>
                    </a:lnTo>
                    <a:lnTo>
                      <a:pt x="13429" y="0"/>
                    </a:ln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Fira Sans SemiBold"/>
                    <a:ea typeface="Fira Sans SemiBold"/>
                    <a:cs typeface="Fira Sans SemiBold"/>
                    <a:sym typeface="Fira Sans SemiBold"/>
                  </a:rPr>
                  <a:t>1</a:t>
                </a:r>
                <a:endParaRPr sz="3000" dirty="0">
                  <a:solidFill>
                    <a:srgbClr val="FFFFFF"/>
                  </a:solidFill>
                  <a:latin typeface="Fira Sans SemiBold"/>
                  <a:ea typeface="Fira Sans SemiBold"/>
                  <a:cs typeface="Fira Sans SemiBold"/>
                  <a:sym typeface="Fira Sans SemiBold"/>
                </a:endParaRPr>
              </a:p>
            </p:txBody>
          </p:sp>
          <p:sp>
            <p:nvSpPr>
              <p:cNvPr id="48" name="Google Shape;1718;p21">
                <a:extLst>
                  <a:ext uri="{FF2B5EF4-FFF2-40B4-BE49-F238E27FC236}">
                    <a16:creationId xmlns:a16="http://schemas.microsoft.com/office/drawing/2014/main" id="{0CEB980F-83B7-4EF3-71BB-B8227B8175D8}"/>
                  </a:ext>
                </a:extLst>
              </p:cNvPr>
              <p:cNvSpPr txBox="1"/>
              <p:nvPr/>
            </p:nvSpPr>
            <p:spPr>
              <a:xfrm>
                <a:off x="6974917" y="3255836"/>
                <a:ext cx="1243077" cy="3200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latin typeface="Fira Sans Medium"/>
                    <a:ea typeface="Fira Sans Medium"/>
                    <a:cs typeface="Fira Sans Medium"/>
                    <a:sym typeface="Fira Sans Medium"/>
                  </a:rPr>
                  <a:t>Software</a:t>
                </a:r>
                <a:endParaRPr sz="1600" dirty="0">
                  <a:latin typeface="Fira Sans Medium"/>
                  <a:ea typeface="Fira Sans Medium"/>
                  <a:cs typeface="Fira Sans Medium"/>
                  <a:sym typeface="Fira Sans Medium"/>
                </a:endParaRPr>
              </a:p>
            </p:txBody>
          </p:sp>
        </p:grpSp>
      </p:grpSp>
      <p:grpSp>
        <p:nvGrpSpPr>
          <p:cNvPr id="50" name="Groupe 49">
            <a:extLst>
              <a:ext uri="{FF2B5EF4-FFF2-40B4-BE49-F238E27FC236}">
                <a16:creationId xmlns:a16="http://schemas.microsoft.com/office/drawing/2014/main" id="{EE55D862-FE5C-9C91-2F6E-D06F504A2CB1}"/>
              </a:ext>
            </a:extLst>
          </p:cNvPr>
          <p:cNvGrpSpPr/>
          <p:nvPr/>
        </p:nvGrpSpPr>
        <p:grpSpPr>
          <a:xfrm>
            <a:off x="6521529" y="2965014"/>
            <a:ext cx="2031144" cy="875004"/>
            <a:chOff x="6520540" y="1470764"/>
            <a:chExt cx="2031144" cy="875004"/>
          </a:xfrm>
        </p:grpSpPr>
        <p:sp>
          <p:nvSpPr>
            <p:cNvPr id="51" name="Google Shape;1708;p21">
              <a:extLst>
                <a:ext uri="{FF2B5EF4-FFF2-40B4-BE49-F238E27FC236}">
                  <a16:creationId xmlns:a16="http://schemas.microsoft.com/office/drawing/2014/main" id="{E7BA7442-8CA7-A6B1-6560-5DC951939A61}"/>
                </a:ext>
              </a:extLst>
            </p:cNvPr>
            <p:cNvSpPr/>
            <p:nvPr/>
          </p:nvSpPr>
          <p:spPr>
            <a:xfrm>
              <a:off x="6520540" y="1470764"/>
              <a:ext cx="2031144" cy="875004"/>
            </a:xfrm>
            <a:custGeom>
              <a:avLst/>
              <a:gdLst/>
              <a:ahLst/>
              <a:cxnLst/>
              <a:rect l="l" t="t" r="r" b="b"/>
              <a:pathLst>
                <a:path w="52129" h="30277" extrusionOk="0">
                  <a:moveTo>
                    <a:pt x="4751" y="1"/>
                  </a:moveTo>
                  <a:cubicBezTo>
                    <a:pt x="2123" y="1"/>
                    <a:pt x="1" y="2154"/>
                    <a:pt x="1" y="4751"/>
                  </a:cubicBezTo>
                  <a:lnTo>
                    <a:pt x="1" y="25526"/>
                  </a:lnTo>
                  <a:cubicBezTo>
                    <a:pt x="1" y="28154"/>
                    <a:pt x="2123" y="30276"/>
                    <a:pt x="4751" y="30276"/>
                  </a:cubicBezTo>
                  <a:lnTo>
                    <a:pt x="47378" y="30276"/>
                  </a:lnTo>
                  <a:cubicBezTo>
                    <a:pt x="50006" y="30276"/>
                    <a:pt x="52128" y="28154"/>
                    <a:pt x="52128" y="25526"/>
                  </a:cubicBezTo>
                  <a:lnTo>
                    <a:pt x="52128" y="4751"/>
                  </a:lnTo>
                  <a:cubicBezTo>
                    <a:pt x="52128" y="2154"/>
                    <a:pt x="50006" y="1"/>
                    <a:pt x="47378" y="1"/>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roupe 51">
              <a:extLst>
                <a:ext uri="{FF2B5EF4-FFF2-40B4-BE49-F238E27FC236}">
                  <a16:creationId xmlns:a16="http://schemas.microsoft.com/office/drawing/2014/main" id="{5236DD1C-A7A0-ED80-8F10-EE51F98308BE}"/>
                </a:ext>
              </a:extLst>
            </p:cNvPr>
            <p:cNvGrpSpPr/>
            <p:nvPr/>
          </p:nvGrpSpPr>
          <p:grpSpPr>
            <a:xfrm>
              <a:off x="6520540" y="1470764"/>
              <a:ext cx="1943788" cy="875004"/>
              <a:chOff x="6520540" y="1470764"/>
              <a:chExt cx="1943788" cy="875004"/>
            </a:xfrm>
          </p:grpSpPr>
          <p:sp>
            <p:nvSpPr>
              <p:cNvPr id="53" name="Google Shape;1709;p21">
                <a:extLst>
                  <a:ext uri="{FF2B5EF4-FFF2-40B4-BE49-F238E27FC236}">
                    <a16:creationId xmlns:a16="http://schemas.microsoft.com/office/drawing/2014/main" id="{706B2F52-CD0D-13F6-7700-D4607C91C882}"/>
                  </a:ext>
                </a:extLst>
              </p:cNvPr>
              <p:cNvSpPr/>
              <p:nvPr/>
            </p:nvSpPr>
            <p:spPr>
              <a:xfrm>
                <a:off x="6520540" y="1470764"/>
                <a:ext cx="431039" cy="875004"/>
              </a:xfrm>
              <a:custGeom>
                <a:avLst/>
                <a:gdLst/>
                <a:ahLst/>
                <a:cxnLst/>
                <a:rect l="l" t="t" r="r" b="b"/>
                <a:pathLst>
                  <a:path w="13429" h="30277" extrusionOk="0">
                    <a:moveTo>
                      <a:pt x="4751" y="1"/>
                    </a:moveTo>
                    <a:cubicBezTo>
                      <a:pt x="2123" y="1"/>
                      <a:pt x="1" y="2154"/>
                      <a:pt x="1" y="4751"/>
                    </a:cubicBezTo>
                    <a:lnTo>
                      <a:pt x="1" y="25526"/>
                    </a:lnTo>
                    <a:cubicBezTo>
                      <a:pt x="1" y="28154"/>
                      <a:pt x="2123" y="30276"/>
                      <a:pt x="4751" y="30276"/>
                    </a:cubicBezTo>
                    <a:lnTo>
                      <a:pt x="13429" y="30276"/>
                    </a:lnTo>
                    <a:lnTo>
                      <a:pt x="13429" y="1"/>
                    </a:ln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Fira Sans SemiBold"/>
                    <a:ea typeface="Fira Sans SemiBold"/>
                    <a:cs typeface="Fira Sans SemiBold"/>
                    <a:sym typeface="Fira Sans SemiBold"/>
                  </a:rPr>
                  <a:t>6</a:t>
                </a:r>
                <a:endParaRPr sz="3000" dirty="0">
                  <a:solidFill>
                    <a:srgbClr val="FFFFFF"/>
                  </a:solidFill>
                  <a:latin typeface="Fira Sans SemiBold"/>
                  <a:ea typeface="Fira Sans SemiBold"/>
                  <a:cs typeface="Fira Sans SemiBold"/>
                  <a:sym typeface="Fira Sans SemiBold"/>
                </a:endParaRPr>
              </a:p>
            </p:txBody>
          </p:sp>
          <p:sp>
            <p:nvSpPr>
              <p:cNvPr id="54" name="Google Shape;1720;p21">
                <a:extLst>
                  <a:ext uri="{FF2B5EF4-FFF2-40B4-BE49-F238E27FC236}">
                    <a16:creationId xmlns:a16="http://schemas.microsoft.com/office/drawing/2014/main" id="{767B4140-9C1B-3608-6BDF-33C282C05B3B}"/>
                  </a:ext>
                </a:extLst>
              </p:cNvPr>
              <p:cNvSpPr txBox="1"/>
              <p:nvPr/>
            </p:nvSpPr>
            <p:spPr>
              <a:xfrm>
                <a:off x="6948873" y="1689382"/>
                <a:ext cx="1515455" cy="3690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latin typeface="Fira Sans Medium"/>
                    <a:ea typeface="Fira Sans Medium"/>
                    <a:cs typeface="Fira Sans Medium"/>
                    <a:sym typeface="Fira Sans Medium"/>
                  </a:rPr>
                  <a:t>Digital Transactions</a:t>
                </a:r>
                <a:endParaRPr sz="1600" dirty="0">
                  <a:latin typeface="Fira Sans Medium"/>
                  <a:ea typeface="Fira Sans Medium"/>
                  <a:cs typeface="Fira Sans Medium"/>
                  <a:sym typeface="Fira Sans Medium"/>
                </a:endParaRPr>
              </a:p>
            </p:txBody>
          </p:sp>
        </p:gr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left)">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left)">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left)">
                                      <p:cBhvr>
                                        <p:cTn id="27" dur="5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left)">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left)">
                                      <p:cBhvr>
                                        <p:cTn id="3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5"/>
        <p:cNvGrpSpPr/>
        <p:nvPr/>
      </p:nvGrpSpPr>
      <p:grpSpPr>
        <a:xfrm>
          <a:off x="0" y="0"/>
          <a:ext cx="0" cy="0"/>
          <a:chOff x="0" y="0"/>
          <a:chExt cx="0" cy="0"/>
        </a:xfrm>
      </p:grpSpPr>
      <p:sp>
        <p:nvSpPr>
          <p:cNvPr id="2307" name="Google Shape;2307;p26"/>
          <p:cNvSpPr txBox="1"/>
          <p:nvPr/>
        </p:nvSpPr>
        <p:spPr>
          <a:xfrm>
            <a:off x="1657350" y="737115"/>
            <a:ext cx="6159411" cy="481200"/>
          </a:xfrm>
          <a:prstGeom prst="rect">
            <a:avLst/>
          </a:prstGeom>
          <a:noFill/>
          <a:ln>
            <a:noFill/>
          </a:ln>
        </p:spPr>
        <p:txBody>
          <a:bodyPr spcFirstLastPara="1" wrap="square" lIns="91425" tIns="91425" rIns="91425" bIns="91425" anchor="ctr" anchorCtr="0">
            <a:noAutofit/>
          </a:bodyPr>
          <a:lstStyle/>
          <a:p>
            <a:pPr>
              <a:lnSpc>
                <a:spcPct val="115000"/>
              </a:lnSpc>
            </a:pPr>
            <a:r>
              <a:rPr lang="en-US" sz="1800" b="1" dirty="0">
                <a:effectLst/>
                <a:latin typeface="Arial" panose="020B0604020202020204" pitchFamily="34" charset="0"/>
                <a:ea typeface="Arial" panose="020B0604020202020204" pitchFamily="34" charset="0"/>
              </a:rPr>
              <a:t>ICT will be a key feature of development, aligning with:</a:t>
            </a:r>
            <a:endParaRPr lang="fr-FR" sz="1800" dirty="0">
              <a:effectLst/>
              <a:latin typeface="Arial" panose="020B0604020202020204" pitchFamily="34" charset="0"/>
              <a:ea typeface="Arial" panose="020B0604020202020204" pitchFamily="34" charset="0"/>
            </a:endParaRPr>
          </a:p>
        </p:txBody>
      </p:sp>
      <p:sp>
        <p:nvSpPr>
          <p:cNvPr id="2308" name="Google Shape;2308;p26"/>
          <p:cNvSpPr txBox="1"/>
          <p:nvPr/>
        </p:nvSpPr>
        <p:spPr>
          <a:xfrm>
            <a:off x="457200" y="2096625"/>
            <a:ext cx="18171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solidFill>
                  <a:srgbClr val="FFA66F"/>
                </a:solidFill>
                <a:latin typeface="Fira Sans Medium"/>
                <a:ea typeface="Fira Sans Medium"/>
                <a:cs typeface="Fira Sans Medium"/>
                <a:sym typeface="Fira Sans Medium"/>
              </a:rPr>
              <a:t>01</a:t>
            </a:r>
            <a:endParaRPr sz="1500" dirty="0">
              <a:solidFill>
                <a:srgbClr val="FFA66F"/>
              </a:solidFill>
              <a:latin typeface="Fira Sans Medium"/>
              <a:ea typeface="Fira Sans Medium"/>
              <a:cs typeface="Fira Sans Medium"/>
              <a:sym typeface="Fira Sans Medium"/>
            </a:endParaRPr>
          </a:p>
        </p:txBody>
      </p:sp>
      <p:sp>
        <p:nvSpPr>
          <p:cNvPr id="2309" name="Google Shape;2309;p26"/>
          <p:cNvSpPr txBox="1"/>
          <p:nvPr/>
        </p:nvSpPr>
        <p:spPr>
          <a:xfrm>
            <a:off x="457200" y="2312877"/>
            <a:ext cx="181710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effectLst/>
                <a:latin typeface="Fira Sans" panose="020B0503050000020004" pitchFamily="34" charset="0"/>
                <a:ea typeface="Arial" panose="020B0604020202020204" pitchFamily="34" charset="0"/>
              </a:rPr>
              <a:t>Modern ideas of smart cities</a:t>
            </a:r>
            <a:endParaRPr sz="1000" dirty="0">
              <a:latin typeface="Fira Sans" panose="020B0503050000020004" pitchFamily="34" charset="0"/>
              <a:ea typeface="Fira Sans"/>
              <a:cs typeface="Fira Sans"/>
              <a:sym typeface="Fira Sans"/>
            </a:endParaRPr>
          </a:p>
        </p:txBody>
      </p:sp>
      <p:sp>
        <p:nvSpPr>
          <p:cNvPr id="2312" name="Google Shape;2312;p26"/>
          <p:cNvSpPr txBox="1"/>
          <p:nvPr/>
        </p:nvSpPr>
        <p:spPr>
          <a:xfrm>
            <a:off x="6869800" y="2096625"/>
            <a:ext cx="1817100" cy="299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dirty="0">
                <a:solidFill>
                  <a:srgbClr val="222831"/>
                </a:solidFill>
                <a:latin typeface="Fira Sans Medium"/>
                <a:ea typeface="Fira Sans Medium"/>
                <a:cs typeface="Fira Sans Medium"/>
                <a:sym typeface="Fira Sans Medium"/>
              </a:rPr>
              <a:t>02</a:t>
            </a:r>
            <a:endParaRPr sz="1500" dirty="0">
              <a:solidFill>
                <a:srgbClr val="222831"/>
              </a:solidFill>
              <a:latin typeface="Fira Sans Medium"/>
              <a:ea typeface="Fira Sans Medium"/>
              <a:cs typeface="Fira Sans Medium"/>
              <a:sym typeface="Fira Sans Medium"/>
            </a:endParaRPr>
          </a:p>
        </p:txBody>
      </p:sp>
      <p:sp>
        <p:nvSpPr>
          <p:cNvPr id="2313" name="Google Shape;2313;p26"/>
          <p:cNvSpPr txBox="1"/>
          <p:nvPr/>
        </p:nvSpPr>
        <p:spPr>
          <a:xfrm>
            <a:off x="6719231" y="2312877"/>
            <a:ext cx="1967669" cy="532800"/>
          </a:xfrm>
          <a:prstGeom prst="rect">
            <a:avLst/>
          </a:prstGeom>
          <a:noFill/>
          <a:ln>
            <a:noFill/>
          </a:ln>
        </p:spPr>
        <p:txBody>
          <a:bodyPr spcFirstLastPara="1" wrap="square" lIns="91425" tIns="91425" rIns="91425" bIns="91425" anchor="t" anchorCtr="0">
            <a:noAutofit/>
          </a:bodyPr>
          <a:lstStyle/>
          <a:p>
            <a:pPr lvl="0" algn="r" rtl="0">
              <a:lnSpc>
                <a:spcPct val="115000"/>
              </a:lnSpc>
            </a:pPr>
            <a:r>
              <a:rPr lang="en-US" sz="1200" dirty="0">
                <a:effectLst/>
                <a:latin typeface="Fira Sans" panose="020B0503050000020004" pitchFamily="34" charset="0"/>
                <a:ea typeface="Cambria" panose="02040503050406030204" pitchFamily="18" charset="0"/>
                <a:cs typeface="Arial" panose="020B0604020202020204" pitchFamily="34" charset="0"/>
              </a:rPr>
              <a:t>Utilization of renewable sources of energy</a:t>
            </a:r>
            <a:endParaRPr lang="fr-FR" sz="1200" dirty="0">
              <a:effectLst/>
              <a:latin typeface="Fira Sans" panose="020B0503050000020004" pitchFamily="34" charset="0"/>
              <a:ea typeface="Cambria" panose="02040503050406030204" pitchFamily="18" charset="0"/>
              <a:cs typeface="Arial" panose="020B0604020202020204" pitchFamily="34" charset="0"/>
            </a:endParaRPr>
          </a:p>
        </p:txBody>
      </p:sp>
      <p:sp>
        <p:nvSpPr>
          <p:cNvPr id="2314" name="Google Shape;2314;p26"/>
          <p:cNvSpPr txBox="1"/>
          <p:nvPr/>
        </p:nvSpPr>
        <p:spPr>
          <a:xfrm>
            <a:off x="6869800" y="3659295"/>
            <a:ext cx="1817100" cy="299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dirty="0">
                <a:solidFill>
                  <a:srgbClr val="30475E"/>
                </a:solidFill>
                <a:latin typeface="Fira Sans Medium"/>
                <a:ea typeface="Fira Sans Medium"/>
                <a:cs typeface="Fira Sans Medium"/>
                <a:sym typeface="Fira Sans Medium"/>
              </a:rPr>
              <a:t>03</a:t>
            </a:r>
            <a:endParaRPr sz="1500" dirty="0">
              <a:solidFill>
                <a:srgbClr val="30475E"/>
              </a:solidFill>
              <a:latin typeface="Fira Sans Medium"/>
              <a:ea typeface="Fira Sans Medium"/>
              <a:cs typeface="Fira Sans Medium"/>
              <a:sym typeface="Fira Sans Medium"/>
            </a:endParaRPr>
          </a:p>
        </p:txBody>
      </p:sp>
      <p:sp>
        <p:nvSpPr>
          <p:cNvPr id="2315" name="Google Shape;2315;p26"/>
          <p:cNvSpPr txBox="1"/>
          <p:nvPr/>
        </p:nvSpPr>
        <p:spPr>
          <a:xfrm>
            <a:off x="6638925" y="3875647"/>
            <a:ext cx="2047975" cy="532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effectLst/>
                <a:latin typeface="Fira Sans" panose="020B0503050000020004" pitchFamily="34" charset="0"/>
                <a:ea typeface="Arial" panose="020B0604020202020204" pitchFamily="34" charset="0"/>
              </a:rPr>
              <a:t>Extensive upgrades in network and infrastructure</a:t>
            </a:r>
            <a:endParaRPr sz="1000" dirty="0">
              <a:latin typeface="Fira Sans" panose="020B0503050000020004" pitchFamily="34" charset="0"/>
              <a:ea typeface="Fira Sans"/>
              <a:cs typeface="Fira Sans"/>
              <a:sym typeface="Fira Sans"/>
            </a:endParaRPr>
          </a:p>
        </p:txBody>
      </p:sp>
      <p:grpSp>
        <p:nvGrpSpPr>
          <p:cNvPr id="13" name="Groupe 12">
            <a:extLst>
              <a:ext uri="{FF2B5EF4-FFF2-40B4-BE49-F238E27FC236}">
                <a16:creationId xmlns:a16="http://schemas.microsoft.com/office/drawing/2014/main" id="{1DC81B89-2214-84AD-3A5F-3BA6B5A8CBE4}"/>
              </a:ext>
            </a:extLst>
          </p:cNvPr>
          <p:cNvGrpSpPr/>
          <p:nvPr/>
        </p:nvGrpSpPr>
        <p:grpSpPr>
          <a:xfrm>
            <a:off x="2340526" y="1715468"/>
            <a:ext cx="4462948" cy="2444430"/>
            <a:chOff x="2340526" y="1715468"/>
            <a:chExt cx="4462948" cy="2444430"/>
          </a:xfrm>
        </p:grpSpPr>
        <p:grpSp>
          <p:nvGrpSpPr>
            <p:cNvPr id="2276" name="Google Shape;2276;p26"/>
            <p:cNvGrpSpPr/>
            <p:nvPr/>
          </p:nvGrpSpPr>
          <p:grpSpPr>
            <a:xfrm>
              <a:off x="2340526" y="1715468"/>
              <a:ext cx="4462948" cy="2444430"/>
              <a:chOff x="2185750" y="2059275"/>
              <a:chExt cx="3230275" cy="1769275"/>
            </a:xfrm>
          </p:grpSpPr>
          <p:sp>
            <p:nvSpPr>
              <p:cNvPr id="2277" name="Google Shape;2277;p26"/>
              <p:cNvSpPr/>
              <p:nvPr/>
            </p:nvSpPr>
            <p:spPr>
              <a:xfrm>
                <a:off x="4530075" y="3260850"/>
                <a:ext cx="552650" cy="552650"/>
              </a:xfrm>
              <a:custGeom>
                <a:avLst/>
                <a:gdLst/>
                <a:ahLst/>
                <a:cxnLst/>
                <a:rect l="l" t="t" r="r" b="b"/>
                <a:pathLst>
                  <a:path w="22106" h="22106" extrusionOk="0">
                    <a:moveTo>
                      <a:pt x="11053" y="2186"/>
                    </a:moveTo>
                    <a:cubicBezTo>
                      <a:pt x="15961" y="2186"/>
                      <a:pt x="19920" y="6176"/>
                      <a:pt x="19920" y="11053"/>
                    </a:cubicBezTo>
                    <a:cubicBezTo>
                      <a:pt x="19920" y="15962"/>
                      <a:pt x="15961" y="19952"/>
                      <a:pt x="11053" y="19952"/>
                    </a:cubicBezTo>
                    <a:cubicBezTo>
                      <a:pt x="6144" y="19952"/>
                      <a:pt x="2154" y="15962"/>
                      <a:pt x="2154" y="11053"/>
                    </a:cubicBezTo>
                    <a:cubicBezTo>
                      <a:pt x="2154" y="6176"/>
                      <a:pt x="6144" y="2186"/>
                      <a:pt x="11053" y="2186"/>
                    </a:cubicBezTo>
                    <a:close/>
                    <a:moveTo>
                      <a:pt x="11053" y="1"/>
                    </a:moveTo>
                    <a:cubicBezTo>
                      <a:pt x="4940" y="1"/>
                      <a:pt x="0" y="4973"/>
                      <a:pt x="0" y="11053"/>
                    </a:cubicBezTo>
                    <a:cubicBezTo>
                      <a:pt x="0" y="17165"/>
                      <a:pt x="4972" y="22106"/>
                      <a:pt x="11053" y="22106"/>
                    </a:cubicBezTo>
                    <a:cubicBezTo>
                      <a:pt x="17133" y="22106"/>
                      <a:pt x="22105" y="17165"/>
                      <a:pt x="22105" y="11053"/>
                    </a:cubicBezTo>
                    <a:cubicBezTo>
                      <a:pt x="22105" y="4973"/>
                      <a:pt x="17133" y="1"/>
                      <a:pt x="1105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6"/>
              <p:cNvSpPr/>
              <p:nvPr/>
            </p:nvSpPr>
            <p:spPr>
              <a:xfrm>
                <a:off x="4976600" y="2299700"/>
                <a:ext cx="439425" cy="439425"/>
              </a:xfrm>
              <a:custGeom>
                <a:avLst/>
                <a:gdLst/>
                <a:ahLst/>
                <a:cxnLst/>
                <a:rect l="l" t="t" r="r" b="b"/>
                <a:pathLst>
                  <a:path w="17577" h="17577" extrusionOk="0">
                    <a:moveTo>
                      <a:pt x="8804" y="2154"/>
                    </a:moveTo>
                    <a:cubicBezTo>
                      <a:pt x="12446" y="2154"/>
                      <a:pt x="15423" y="5131"/>
                      <a:pt x="15423" y="8805"/>
                    </a:cubicBezTo>
                    <a:cubicBezTo>
                      <a:pt x="15423" y="12447"/>
                      <a:pt x="12446" y="15424"/>
                      <a:pt x="8804" y="15424"/>
                    </a:cubicBezTo>
                    <a:cubicBezTo>
                      <a:pt x="5131" y="15424"/>
                      <a:pt x="2186" y="12447"/>
                      <a:pt x="2186" y="8805"/>
                    </a:cubicBezTo>
                    <a:cubicBezTo>
                      <a:pt x="2186" y="5131"/>
                      <a:pt x="5162" y="2154"/>
                      <a:pt x="8804" y="2154"/>
                    </a:cubicBezTo>
                    <a:close/>
                    <a:moveTo>
                      <a:pt x="8804" y="1"/>
                    </a:moveTo>
                    <a:cubicBezTo>
                      <a:pt x="3959" y="1"/>
                      <a:pt x="0" y="3959"/>
                      <a:pt x="0" y="8805"/>
                    </a:cubicBezTo>
                    <a:cubicBezTo>
                      <a:pt x="0" y="13650"/>
                      <a:pt x="3959" y="17577"/>
                      <a:pt x="8804" y="17577"/>
                    </a:cubicBezTo>
                    <a:cubicBezTo>
                      <a:pt x="13650" y="17577"/>
                      <a:pt x="17577" y="13650"/>
                      <a:pt x="17577" y="8805"/>
                    </a:cubicBezTo>
                    <a:cubicBezTo>
                      <a:pt x="17577" y="3959"/>
                      <a:pt x="13650" y="1"/>
                      <a:pt x="88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6"/>
              <p:cNvSpPr/>
              <p:nvPr/>
            </p:nvSpPr>
            <p:spPr>
              <a:xfrm>
                <a:off x="2185750" y="2387600"/>
                <a:ext cx="507525" cy="508300"/>
              </a:xfrm>
              <a:custGeom>
                <a:avLst/>
                <a:gdLst/>
                <a:ahLst/>
                <a:cxnLst/>
                <a:rect l="l" t="t" r="r" b="b"/>
                <a:pathLst>
                  <a:path w="20301" h="20332" extrusionOk="0">
                    <a:moveTo>
                      <a:pt x="10135" y="2185"/>
                    </a:moveTo>
                    <a:cubicBezTo>
                      <a:pt x="14569" y="2185"/>
                      <a:pt x="18147" y="5764"/>
                      <a:pt x="18147" y="10166"/>
                    </a:cubicBezTo>
                    <a:cubicBezTo>
                      <a:pt x="18147" y="14599"/>
                      <a:pt x="14569" y="18178"/>
                      <a:pt x="10135" y="18178"/>
                    </a:cubicBezTo>
                    <a:cubicBezTo>
                      <a:pt x="5733" y="18178"/>
                      <a:pt x="2154" y="14599"/>
                      <a:pt x="2154" y="10166"/>
                    </a:cubicBezTo>
                    <a:cubicBezTo>
                      <a:pt x="2154" y="5764"/>
                      <a:pt x="5733" y="2185"/>
                      <a:pt x="10135" y="2185"/>
                    </a:cubicBezTo>
                    <a:close/>
                    <a:moveTo>
                      <a:pt x="10135" y="0"/>
                    </a:moveTo>
                    <a:cubicBezTo>
                      <a:pt x="4530" y="0"/>
                      <a:pt x="1" y="4560"/>
                      <a:pt x="1" y="10166"/>
                    </a:cubicBezTo>
                    <a:cubicBezTo>
                      <a:pt x="1" y="15771"/>
                      <a:pt x="4561" y="20331"/>
                      <a:pt x="10135" y="20331"/>
                    </a:cubicBezTo>
                    <a:cubicBezTo>
                      <a:pt x="15740" y="20331"/>
                      <a:pt x="20301" y="15771"/>
                      <a:pt x="20301" y="10166"/>
                    </a:cubicBezTo>
                    <a:cubicBezTo>
                      <a:pt x="20301" y="4560"/>
                      <a:pt x="15740" y="0"/>
                      <a:pt x="1013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6"/>
              <p:cNvSpPr/>
              <p:nvPr/>
            </p:nvSpPr>
            <p:spPr>
              <a:xfrm>
                <a:off x="4264050" y="3195925"/>
                <a:ext cx="344425" cy="232000"/>
              </a:xfrm>
              <a:custGeom>
                <a:avLst/>
                <a:gdLst/>
                <a:ahLst/>
                <a:cxnLst/>
                <a:rect l="l" t="t" r="r" b="b"/>
                <a:pathLst>
                  <a:path w="13777" h="9280" extrusionOk="0">
                    <a:moveTo>
                      <a:pt x="1077" y="1"/>
                    </a:moveTo>
                    <a:lnTo>
                      <a:pt x="0" y="1869"/>
                    </a:lnTo>
                    <a:lnTo>
                      <a:pt x="12700" y="9280"/>
                    </a:lnTo>
                    <a:lnTo>
                      <a:pt x="13776" y="7411"/>
                    </a:lnTo>
                    <a:lnTo>
                      <a:pt x="1077"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6"/>
              <p:cNvSpPr/>
              <p:nvPr/>
            </p:nvSpPr>
            <p:spPr>
              <a:xfrm>
                <a:off x="4263250" y="2574425"/>
                <a:ext cx="749800" cy="292975"/>
              </a:xfrm>
              <a:custGeom>
                <a:avLst/>
                <a:gdLst/>
                <a:ahLst/>
                <a:cxnLst/>
                <a:rect l="l" t="t" r="r" b="b"/>
                <a:pathLst>
                  <a:path w="29992" h="11719" extrusionOk="0">
                    <a:moveTo>
                      <a:pt x="29294" y="1"/>
                    </a:moveTo>
                    <a:lnTo>
                      <a:pt x="1" y="9692"/>
                    </a:lnTo>
                    <a:lnTo>
                      <a:pt x="666" y="11718"/>
                    </a:lnTo>
                    <a:lnTo>
                      <a:pt x="29991" y="2028"/>
                    </a:lnTo>
                    <a:lnTo>
                      <a:pt x="29294"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6"/>
              <p:cNvSpPr/>
              <p:nvPr/>
            </p:nvSpPr>
            <p:spPr>
              <a:xfrm>
                <a:off x="2652075" y="2671025"/>
                <a:ext cx="598575" cy="227250"/>
              </a:xfrm>
              <a:custGeom>
                <a:avLst/>
                <a:gdLst/>
                <a:ahLst/>
                <a:cxnLst/>
                <a:rect l="l" t="t" r="r" b="b"/>
                <a:pathLst>
                  <a:path w="23943" h="9090" extrusionOk="0">
                    <a:moveTo>
                      <a:pt x="603" y="0"/>
                    </a:moveTo>
                    <a:lnTo>
                      <a:pt x="1" y="2091"/>
                    </a:lnTo>
                    <a:lnTo>
                      <a:pt x="23309" y="9089"/>
                    </a:lnTo>
                    <a:lnTo>
                      <a:pt x="23943" y="6999"/>
                    </a:lnTo>
                    <a:lnTo>
                      <a:pt x="60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6"/>
              <p:cNvSpPr/>
              <p:nvPr/>
            </p:nvSpPr>
            <p:spPr>
              <a:xfrm>
                <a:off x="2920475" y="3168225"/>
                <a:ext cx="183725" cy="183700"/>
              </a:xfrm>
              <a:custGeom>
                <a:avLst/>
                <a:gdLst/>
                <a:ahLst/>
                <a:cxnLst/>
                <a:rect l="l" t="t" r="r" b="b"/>
                <a:pathLst>
                  <a:path w="7349" h="7348" extrusionOk="0">
                    <a:moveTo>
                      <a:pt x="3674" y="2154"/>
                    </a:moveTo>
                    <a:cubicBezTo>
                      <a:pt x="4498" y="2154"/>
                      <a:pt x="5195" y="2851"/>
                      <a:pt x="5195" y="3674"/>
                    </a:cubicBezTo>
                    <a:cubicBezTo>
                      <a:pt x="5195" y="4498"/>
                      <a:pt x="4498" y="5194"/>
                      <a:pt x="3674" y="5194"/>
                    </a:cubicBezTo>
                    <a:cubicBezTo>
                      <a:pt x="2851" y="5194"/>
                      <a:pt x="2154" y="4498"/>
                      <a:pt x="2154" y="3674"/>
                    </a:cubicBezTo>
                    <a:cubicBezTo>
                      <a:pt x="2154" y="2851"/>
                      <a:pt x="2851" y="2154"/>
                      <a:pt x="3674" y="2154"/>
                    </a:cubicBezTo>
                    <a:close/>
                    <a:moveTo>
                      <a:pt x="3674" y="1"/>
                    </a:moveTo>
                    <a:cubicBezTo>
                      <a:pt x="1648" y="1"/>
                      <a:pt x="1" y="1647"/>
                      <a:pt x="1" y="3674"/>
                    </a:cubicBezTo>
                    <a:cubicBezTo>
                      <a:pt x="1" y="5701"/>
                      <a:pt x="1648" y="7348"/>
                      <a:pt x="3674" y="7348"/>
                    </a:cubicBezTo>
                    <a:cubicBezTo>
                      <a:pt x="5701" y="7348"/>
                      <a:pt x="7348" y="5701"/>
                      <a:pt x="7348" y="3674"/>
                    </a:cubicBezTo>
                    <a:cubicBezTo>
                      <a:pt x="7348" y="1647"/>
                      <a:pt x="5701" y="1"/>
                      <a:pt x="367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6"/>
              <p:cNvSpPr/>
              <p:nvPr/>
            </p:nvSpPr>
            <p:spPr>
              <a:xfrm>
                <a:off x="3062200" y="3162675"/>
                <a:ext cx="186075" cy="91075"/>
              </a:xfrm>
              <a:custGeom>
                <a:avLst/>
                <a:gdLst/>
                <a:ahLst/>
                <a:cxnLst/>
                <a:rect l="l" t="t" r="r" b="b"/>
                <a:pathLst>
                  <a:path w="7443" h="3643" extrusionOk="0">
                    <a:moveTo>
                      <a:pt x="6999" y="1"/>
                    </a:moveTo>
                    <a:lnTo>
                      <a:pt x="1" y="1521"/>
                    </a:lnTo>
                    <a:lnTo>
                      <a:pt x="476" y="3643"/>
                    </a:lnTo>
                    <a:lnTo>
                      <a:pt x="7443" y="2123"/>
                    </a:lnTo>
                    <a:lnTo>
                      <a:pt x="6999"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6"/>
              <p:cNvSpPr/>
              <p:nvPr/>
            </p:nvSpPr>
            <p:spPr>
              <a:xfrm>
                <a:off x="4016225" y="3644850"/>
                <a:ext cx="184500" cy="183700"/>
              </a:xfrm>
              <a:custGeom>
                <a:avLst/>
                <a:gdLst/>
                <a:ahLst/>
                <a:cxnLst/>
                <a:rect l="l" t="t" r="r" b="b"/>
                <a:pathLst>
                  <a:path w="7380" h="7348" extrusionOk="0">
                    <a:moveTo>
                      <a:pt x="3706" y="2154"/>
                    </a:moveTo>
                    <a:cubicBezTo>
                      <a:pt x="4529" y="2154"/>
                      <a:pt x="5195" y="2850"/>
                      <a:pt x="5195" y="3674"/>
                    </a:cubicBezTo>
                    <a:cubicBezTo>
                      <a:pt x="5195" y="4497"/>
                      <a:pt x="4529" y="5194"/>
                      <a:pt x="3706" y="5194"/>
                    </a:cubicBezTo>
                    <a:cubicBezTo>
                      <a:pt x="2851" y="5194"/>
                      <a:pt x="2186" y="4497"/>
                      <a:pt x="2186" y="3674"/>
                    </a:cubicBezTo>
                    <a:cubicBezTo>
                      <a:pt x="2186" y="2850"/>
                      <a:pt x="2851" y="2154"/>
                      <a:pt x="3706" y="2154"/>
                    </a:cubicBezTo>
                    <a:close/>
                    <a:moveTo>
                      <a:pt x="3706" y="0"/>
                    </a:moveTo>
                    <a:cubicBezTo>
                      <a:pt x="1648" y="0"/>
                      <a:pt x="1" y="1647"/>
                      <a:pt x="1" y="3674"/>
                    </a:cubicBezTo>
                    <a:cubicBezTo>
                      <a:pt x="1" y="5701"/>
                      <a:pt x="1648" y="7347"/>
                      <a:pt x="3706" y="7347"/>
                    </a:cubicBezTo>
                    <a:cubicBezTo>
                      <a:pt x="5733" y="7347"/>
                      <a:pt x="7380" y="5701"/>
                      <a:pt x="7380" y="3674"/>
                    </a:cubicBezTo>
                    <a:cubicBezTo>
                      <a:pt x="7380" y="1647"/>
                      <a:pt x="5733" y="0"/>
                      <a:pt x="370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6"/>
              <p:cNvSpPr/>
              <p:nvPr/>
            </p:nvSpPr>
            <p:spPr>
              <a:xfrm>
                <a:off x="3987725" y="3503925"/>
                <a:ext cx="121175" cy="178950"/>
              </a:xfrm>
              <a:custGeom>
                <a:avLst/>
                <a:gdLst/>
                <a:ahLst/>
                <a:cxnLst/>
                <a:rect l="l" t="t" r="r" b="b"/>
                <a:pathLst>
                  <a:path w="4847" h="7158" extrusionOk="0">
                    <a:moveTo>
                      <a:pt x="1964" y="0"/>
                    </a:moveTo>
                    <a:lnTo>
                      <a:pt x="1" y="919"/>
                    </a:lnTo>
                    <a:lnTo>
                      <a:pt x="2883" y="7157"/>
                    </a:lnTo>
                    <a:lnTo>
                      <a:pt x="4846" y="6239"/>
                    </a:lnTo>
                    <a:lnTo>
                      <a:pt x="196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6"/>
              <p:cNvSpPr/>
              <p:nvPr/>
            </p:nvSpPr>
            <p:spPr>
              <a:xfrm>
                <a:off x="3312375" y="2224300"/>
                <a:ext cx="191625" cy="184175"/>
              </a:xfrm>
              <a:custGeom>
                <a:avLst/>
                <a:gdLst/>
                <a:ahLst/>
                <a:cxnLst/>
                <a:rect l="l" t="t" r="r" b="b"/>
                <a:pathLst>
                  <a:path w="7665" h="7367" extrusionOk="0">
                    <a:moveTo>
                      <a:pt x="3825" y="2189"/>
                    </a:moveTo>
                    <a:cubicBezTo>
                      <a:pt x="4599" y="2189"/>
                      <a:pt x="5261" y="2773"/>
                      <a:pt x="5321" y="3587"/>
                    </a:cubicBezTo>
                    <a:cubicBezTo>
                      <a:pt x="5385" y="4410"/>
                      <a:pt x="4783" y="5139"/>
                      <a:pt x="3928" y="5202"/>
                    </a:cubicBezTo>
                    <a:cubicBezTo>
                      <a:pt x="3890" y="5205"/>
                      <a:pt x="3852" y="5206"/>
                      <a:pt x="3814" y="5206"/>
                    </a:cubicBezTo>
                    <a:cubicBezTo>
                      <a:pt x="3039" y="5206"/>
                      <a:pt x="2373" y="4594"/>
                      <a:pt x="2313" y="3808"/>
                    </a:cubicBezTo>
                    <a:cubicBezTo>
                      <a:pt x="2250" y="2985"/>
                      <a:pt x="2883" y="2257"/>
                      <a:pt x="3706" y="2193"/>
                    </a:cubicBezTo>
                    <a:cubicBezTo>
                      <a:pt x="3746" y="2190"/>
                      <a:pt x="3786" y="2189"/>
                      <a:pt x="3825" y="2189"/>
                    </a:cubicBezTo>
                    <a:close/>
                    <a:moveTo>
                      <a:pt x="3784" y="1"/>
                    </a:moveTo>
                    <a:cubicBezTo>
                      <a:pt x="3706" y="1"/>
                      <a:pt x="3627" y="3"/>
                      <a:pt x="3548" y="8"/>
                    </a:cubicBezTo>
                    <a:cubicBezTo>
                      <a:pt x="1521" y="167"/>
                      <a:pt x="1" y="1940"/>
                      <a:pt x="159" y="3967"/>
                    </a:cubicBezTo>
                    <a:cubicBezTo>
                      <a:pt x="310" y="5896"/>
                      <a:pt x="1896" y="7367"/>
                      <a:pt x="3797" y="7367"/>
                    </a:cubicBezTo>
                    <a:cubicBezTo>
                      <a:pt x="3892" y="7367"/>
                      <a:pt x="3989" y="7363"/>
                      <a:pt x="4086" y="7355"/>
                    </a:cubicBezTo>
                    <a:cubicBezTo>
                      <a:pt x="6113" y="7229"/>
                      <a:pt x="7665" y="5455"/>
                      <a:pt x="7507" y="3428"/>
                    </a:cubicBezTo>
                    <a:cubicBezTo>
                      <a:pt x="7354" y="1481"/>
                      <a:pt x="5711" y="1"/>
                      <a:pt x="378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6"/>
              <p:cNvSpPr/>
              <p:nvPr/>
            </p:nvSpPr>
            <p:spPr>
              <a:xfrm>
                <a:off x="3412925" y="2366200"/>
                <a:ext cx="131475" cy="177375"/>
              </a:xfrm>
              <a:custGeom>
                <a:avLst/>
                <a:gdLst/>
                <a:ahLst/>
                <a:cxnLst/>
                <a:rect l="l" t="t" r="r" b="b"/>
                <a:pathLst>
                  <a:path w="5259" h="7095" extrusionOk="0">
                    <a:moveTo>
                      <a:pt x="1901" y="1"/>
                    </a:moveTo>
                    <a:lnTo>
                      <a:pt x="1" y="1078"/>
                    </a:lnTo>
                    <a:lnTo>
                      <a:pt x="3358" y="7095"/>
                    </a:lnTo>
                    <a:lnTo>
                      <a:pt x="5258" y="6018"/>
                    </a:lnTo>
                    <a:lnTo>
                      <a:pt x="190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6"/>
              <p:cNvSpPr/>
              <p:nvPr/>
            </p:nvSpPr>
            <p:spPr>
              <a:xfrm>
                <a:off x="4122325" y="2059275"/>
                <a:ext cx="209825" cy="184225"/>
              </a:xfrm>
              <a:custGeom>
                <a:avLst/>
                <a:gdLst/>
                <a:ahLst/>
                <a:cxnLst/>
                <a:rect l="l" t="t" r="r" b="b"/>
                <a:pathLst>
                  <a:path w="8393" h="7369" extrusionOk="0">
                    <a:moveTo>
                      <a:pt x="4183" y="2167"/>
                    </a:moveTo>
                    <a:cubicBezTo>
                      <a:pt x="4666" y="2167"/>
                      <a:pt x="5150" y="2404"/>
                      <a:pt x="5448" y="2841"/>
                    </a:cubicBezTo>
                    <a:cubicBezTo>
                      <a:pt x="5923" y="3537"/>
                      <a:pt x="5733" y="4487"/>
                      <a:pt x="5036" y="4962"/>
                    </a:cubicBezTo>
                    <a:cubicBezTo>
                      <a:pt x="4780" y="5125"/>
                      <a:pt x="4491" y="5202"/>
                      <a:pt x="4204" y="5202"/>
                    </a:cubicBezTo>
                    <a:cubicBezTo>
                      <a:pt x="3710" y="5202"/>
                      <a:pt x="3226" y="4972"/>
                      <a:pt x="2946" y="4551"/>
                    </a:cubicBezTo>
                    <a:cubicBezTo>
                      <a:pt x="2471" y="3854"/>
                      <a:pt x="2661" y="2904"/>
                      <a:pt x="3357" y="2429"/>
                    </a:cubicBezTo>
                    <a:cubicBezTo>
                      <a:pt x="3606" y="2251"/>
                      <a:pt x="3894" y="2167"/>
                      <a:pt x="4183" y="2167"/>
                    </a:cubicBezTo>
                    <a:close/>
                    <a:moveTo>
                      <a:pt x="4170" y="1"/>
                    </a:moveTo>
                    <a:cubicBezTo>
                      <a:pt x="3467" y="1"/>
                      <a:pt x="2756" y="201"/>
                      <a:pt x="2122" y="624"/>
                    </a:cubicBezTo>
                    <a:cubicBezTo>
                      <a:pt x="444" y="1764"/>
                      <a:pt x="0" y="4076"/>
                      <a:pt x="1141" y="5754"/>
                    </a:cubicBezTo>
                    <a:cubicBezTo>
                      <a:pt x="1853" y="6802"/>
                      <a:pt x="3009" y="7369"/>
                      <a:pt x="4186" y="7369"/>
                    </a:cubicBezTo>
                    <a:cubicBezTo>
                      <a:pt x="4894" y="7369"/>
                      <a:pt x="5609" y="7164"/>
                      <a:pt x="6239" y="6736"/>
                    </a:cubicBezTo>
                    <a:cubicBezTo>
                      <a:pt x="7949" y="5627"/>
                      <a:pt x="8393" y="3316"/>
                      <a:pt x="7253" y="1637"/>
                    </a:cubicBezTo>
                    <a:cubicBezTo>
                      <a:pt x="6535" y="581"/>
                      <a:pt x="5365" y="1"/>
                      <a:pt x="417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6"/>
              <p:cNvSpPr/>
              <p:nvPr/>
            </p:nvSpPr>
            <p:spPr>
              <a:xfrm>
                <a:off x="3978225" y="2193625"/>
                <a:ext cx="231225" cy="346000"/>
              </a:xfrm>
              <a:custGeom>
                <a:avLst/>
                <a:gdLst/>
                <a:ahLst/>
                <a:cxnLst/>
                <a:rect l="l" t="t" r="r" b="b"/>
                <a:pathLst>
                  <a:path w="9249" h="13840" extrusionOk="0">
                    <a:moveTo>
                      <a:pt x="7411" y="0"/>
                    </a:moveTo>
                    <a:lnTo>
                      <a:pt x="1" y="12731"/>
                    </a:lnTo>
                    <a:lnTo>
                      <a:pt x="1869" y="13839"/>
                    </a:lnTo>
                    <a:lnTo>
                      <a:pt x="9248" y="1140"/>
                    </a:lnTo>
                    <a:lnTo>
                      <a:pt x="741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6"/>
              <p:cNvSpPr/>
              <p:nvPr/>
            </p:nvSpPr>
            <p:spPr>
              <a:xfrm>
                <a:off x="3189675" y="2450925"/>
                <a:ext cx="1152775" cy="1152775"/>
              </a:xfrm>
              <a:custGeom>
                <a:avLst/>
                <a:gdLst/>
                <a:ahLst/>
                <a:cxnLst/>
                <a:rect l="l" t="t" r="r" b="b"/>
                <a:pathLst>
                  <a:path w="46111" h="46111" extrusionOk="0">
                    <a:moveTo>
                      <a:pt x="23055" y="2439"/>
                    </a:moveTo>
                    <a:cubicBezTo>
                      <a:pt x="27616" y="2439"/>
                      <a:pt x="31828" y="3927"/>
                      <a:pt x="35248" y="6461"/>
                    </a:cubicBezTo>
                    <a:cubicBezTo>
                      <a:pt x="39428" y="9501"/>
                      <a:pt x="42405" y="14093"/>
                      <a:pt x="43355" y="19382"/>
                    </a:cubicBezTo>
                    <a:cubicBezTo>
                      <a:pt x="43577" y="20585"/>
                      <a:pt x="43672" y="21820"/>
                      <a:pt x="43672" y="23055"/>
                    </a:cubicBezTo>
                    <a:cubicBezTo>
                      <a:pt x="43672" y="34425"/>
                      <a:pt x="34425" y="43672"/>
                      <a:pt x="23055" y="43672"/>
                    </a:cubicBezTo>
                    <a:cubicBezTo>
                      <a:pt x="11686" y="43672"/>
                      <a:pt x="2439" y="34425"/>
                      <a:pt x="2439" y="23055"/>
                    </a:cubicBezTo>
                    <a:cubicBezTo>
                      <a:pt x="2439" y="18970"/>
                      <a:pt x="3642" y="15170"/>
                      <a:pt x="5701" y="11971"/>
                    </a:cubicBezTo>
                    <a:cubicBezTo>
                      <a:pt x="7158" y="9660"/>
                      <a:pt x="9089" y="7696"/>
                      <a:pt x="11338" y="6113"/>
                    </a:cubicBezTo>
                    <a:cubicBezTo>
                      <a:pt x="14663" y="3801"/>
                      <a:pt x="18717" y="2439"/>
                      <a:pt x="23055" y="2439"/>
                    </a:cubicBezTo>
                    <a:close/>
                    <a:moveTo>
                      <a:pt x="23055" y="1"/>
                    </a:moveTo>
                    <a:cubicBezTo>
                      <a:pt x="18115" y="1"/>
                      <a:pt x="13523" y="1584"/>
                      <a:pt x="9754" y="4244"/>
                    </a:cubicBezTo>
                    <a:cubicBezTo>
                      <a:pt x="7316" y="5986"/>
                      <a:pt x="5194" y="8203"/>
                      <a:pt x="3579" y="10736"/>
                    </a:cubicBezTo>
                    <a:cubicBezTo>
                      <a:pt x="1330" y="14315"/>
                      <a:pt x="0" y="18527"/>
                      <a:pt x="0" y="23055"/>
                    </a:cubicBezTo>
                    <a:cubicBezTo>
                      <a:pt x="0" y="35786"/>
                      <a:pt x="10356" y="46110"/>
                      <a:pt x="23055" y="46110"/>
                    </a:cubicBezTo>
                    <a:cubicBezTo>
                      <a:pt x="35786" y="46110"/>
                      <a:pt x="46110" y="35786"/>
                      <a:pt x="46110" y="23055"/>
                    </a:cubicBezTo>
                    <a:cubicBezTo>
                      <a:pt x="46110" y="21757"/>
                      <a:pt x="46015" y="20459"/>
                      <a:pt x="45794" y="19192"/>
                    </a:cubicBezTo>
                    <a:cubicBezTo>
                      <a:pt x="44780" y="13111"/>
                      <a:pt x="41360" y="7854"/>
                      <a:pt x="36546" y="4371"/>
                    </a:cubicBezTo>
                    <a:cubicBezTo>
                      <a:pt x="32746" y="1616"/>
                      <a:pt x="28091" y="1"/>
                      <a:pt x="2305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ZoneTexte 3">
              <a:extLst>
                <a:ext uri="{FF2B5EF4-FFF2-40B4-BE49-F238E27FC236}">
                  <a16:creationId xmlns:a16="http://schemas.microsoft.com/office/drawing/2014/main" id="{05E01249-6C1B-4FD7-B5EF-B05E17911065}"/>
                </a:ext>
              </a:extLst>
            </p:cNvPr>
            <p:cNvSpPr txBox="1"/>
            <p:nvPr/>
          </p:nvSpPr>
          <p:spPr>
            <a:xfrm>
              <a:off x="4080340" y="2698966"/>
              <a:ext cx="887092" cy="707886"/>
            </a:xfrm>
            <a:prstGeom prst="rect">
              <a:avLst/>
            </a:prstGeom>
            <a:noFill/>
          </p:spPr>
          <p:txBody>
            <a:bodyPr wrap="square" rtlCol="0">
              <a:spAutoFit/>
            </a:bodyPr>
            <a:lstStyle/>
            <a:p>
              <a:r>
                <a:rPr lang="fr-FR" sz="4000" dirty="0">
                  <a:solidFill>
                    <a:srgbClr val="F2A365"/>
                  </a:solidFill>
                  <a:latin typeface="Fira Sans" panose="020B0503050000020004" pitchFamily="34" charset="0"/>
                </a:rPr>
                <a:t>ICT</a:t>
              </a:r>
            </a:p>
          </p:txBody>
        </p:sp>
      </p:grpSp>
      <p:pic>
        <p:nvPicPr>
          <p:cNvPr id="6" name="Graphique 5" descr="Lumières allumées avec un remplissage uni">
            <a:extLst>
              <a:ext uri="{FF2B5EF4-FFF2-40B4-BE49-F238E27FC236}">
                <a16:creationId xmlns:a16="http://schemas.microsoft.com/office/drawing/2014/main" id="{558D37AB-585D-455D-160E-110C1A9E27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21530" y="2363110"/>
            <a:ext cx="335856" cy="335856"/>
          </a:xfrm>
          <a:prstGeom prst="rect">
            <a:avLst/>
          </a:prstGeom>
        </p:spPr>
      </p:pic>
      <p:pic>
        <p:nvPicPr>
          <p:cNvPr id="8" name="Graphique 7" descr="Énergie renouvelable avec un remplissage uni">
            <a:extLst>
              <a:ext uri="{FF2B5EF4-FFF2-40B4-BE49-F238E27FC236}">
                <a16:creationId xmlns:a16="http://schemas.microsoft.com/office/drawing/2014/main" id="{8D891398-4361-D756-95C9-D5237F2872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22752" y="2165882"/>
            <a:ext cx="354333" cy="354333"/>
          </a:xfrm>
          <a:prstGeom prst="rect">
            <a:avLst/>
          </a:prstGeom>
        </p:spPr>
      </p:pic>
      <p:pic>
        <p:nvPicPr>
          <p:cNvPr id="10" name="Graphique 9" descr="Serveur avec un remplissage uni">
            <a:extLst>
              <a:ext uri="{FF2B5EF4-FFF2-40B4-BE49-F238E27FC236}">
                <a16:creationId xmlns:a16="http://schemas.microsoft.com/office/drawing/2014/main" id="{B6497C2E-102E-E131-82BF-2343B737E1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7640" y="3552789"/>
            <a:ext cx="419161" cy="41916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07"/>
                                        </p:tgtEl>
                                        <p:attrNameLst>
                                          <p:attrName>style.visibility</p:attrName>
                                        </p:attrNameLst>
                                      </p:cBhvr>
                                      <p:to>
                                        <p:strVal val="visible"/>
                                      </p:to>
                                    </p:set>
                                    <p:animEffect transition="in" filter="fade">
                                      <p:cBhvr>
                                        <p:cTn id="7" dur="500"/>
                                        <p:tgtEl>
                                          <p:spTgt spid="2307"/>
                                        </p:tgtEl>
                                      </p:cBhvr>
                                    </p:animEffect>
                                  </p:childTnLst>
                                </p:cTn>
                              </p:par>
                              <p:par>
                                <p:cTn id="8" presetID="16" presetClass="entr" presetSubtype="37"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outVertic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08"/>
                                        </p:tgtEl>
                                        <p:attrNameLst>
                                          <p:attrName>style.visibility</p:attrName>
                                        </p:attrNameLst>
                                      </p:cBhvr>
                                      <p:to>
                                        <p:strVal val="visible"/>
                                      </p:to>
                                    </p:set>
                                    <p:animEffect transition="in" filter="wipe(left)">
                                      <p:cBhvr>
                                        <p:cTn id="18" dur="500"/>
                                        <p:tgtEl>
                                          <p:spTgt spid="2308"/>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309"/>
                                        </p:tgtEl>
                                        <p:attrNameLst>
                                          <p:attrName>style.visibility</p:attrName>
                                        </p:attrNameLst>
                                      </p:cBhvr>
                                      <p:to>
                                        <p:strVal val="visible"/>
                                      </p:to>
                                    </p:set>
                                    <p:animEffect transition="in" filter="wipe(left)">
                                      <p:cBhvr>
                                        <p:cTn id="21" dur="500"/>
                                        <p:tgtEl>
                                          <p:spTgt spid="230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2312"/>
                                        </p:tgtEl>
                                        <p:attrNameLst>
                                          <p:attrName>style.visibility</p:attrName>
                                        </p:attrNameLst>
                                      </p:cBhvr>
                                      <p:to>
                                        <p:strVal val="visible"/>
                                      </p:to>
                                    </p:set>
                                    <p:animEffect transition="in" filter="wipe(right)">
                                      <p:cBhvr>
                                        <p:cTn id="29" dur="500"/>
                                        <p:tgtEl>
                                          <p:spTgt spid="2312"/>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2313"/>
                                        </p:tgtEl>
                                        <p:attrNameLst>
                                          <p:attrName>style.visibility</p:attrName>
                                        </p:attrNameLst>
                                      </p:cBhvr>
                                      <p:to>
                                        <p:strVal val="visible"/>
                                      </p:to>
                                    </p:set>
                                    <p:animEffect transition="in" filter="wipe(right)">
                                      <p:cBhvr>
                                        <p:cTn id="32" dur="500"/>
                                        <p:tgtEl>
                                          <p:spTgt spid="23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2314"/>
                                        </p:tgtEl>
                                        <p:attrNameLst>
                                          <p:attrName>style.visibility</p:attrName>
                                        </p:attrNameLst>
                                      </p:cBhvr>
                                      <p:to>
                                        <p:strVal val="visible"/>
                                      </p:to>
                                    </p:set>
                                    <p:animEffect transition="in" filter="wipe(right)">
                                      <p:cBhvr>
                                        <p:cTn id="40" dur="500"/>
                                        <p:tgtEl>
                                          <p:spTgt spid="2314"/>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2315"/>
                                        </p:tgtEl>
                                        <p:attrNameLst>
                                          <p:attrName>style.visibility</p:attrName>
                                        </p:attrNameLst>
                                      </p:cBhvr>
                                      <p:to>
                                        <p:strVal val="visible"/>
                                      </p:to>
                                    </p:set>
                                    <p:animEffect transition="in" filter="wipe(right)">
                                      <p:cBhvr>
                                        <p:cTn id="43" dur="500"/>
                                        <p:tgtEl>
                                          <p:spTgt spid="2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7" grpId="0"/>
      <p:bldP spid="2308" grpId="0"/>
      <p:bldP spid="2309" grpId="0"/>
      <p:bldP spid="2312" grpId="0"/>
      <p:bldP spid="2313" grpId="0"/>
      <p:bldP spid="2314" grpId="0"/>
      <p:bldP spid="23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87063AF-7ED6-0369-E498-B3856B9DA5D9}"/>
              </a:ext>
            </a:extLst>
          </p:cNvPr>
          <p:cNvSpPr txBox="1"/>
          <p:nvPr/>
        </p:nvSpPr>
        <p:spPr>
          <a:xfrm>
            <a:off x="167402" y="2014304"/>
            <a:ext cx="8793608" cy="2769989"/>
          </a:xfrm>
          <a:prstGeom prst="rect">
            <a:avLst/>
          </a:prstGeom>
          <a:noFill/>
        </p:spPr>
        <p:txBody>
          <a:bodyPr wrap="square" rtlCol="0">
            <a:spAutoFit/>
          </a:bodyPr>
          <a:lstStyle/>
          <a:p>
            <a:pPr algn="ctr"/>
            <a:r>
              <a:rPr lang="fr-FR" sz="8000" dirty="0">
                <a:solidFill>
                  <a:srgbClr val="13359B"/>
                </a:solidFill>
              </a:rPr>
              <a:t>Challenges and </a:t>
            </a:r>
            <a:r>
              <a:rPr lang="fr-FR" sz="8000" dirty="0" err="1">
                <a:solidFill>
                  <a:srgbClr val="13359B"/>
                </a:solidFill>
              </a:rPr>
              <a:t>Opportunities</a:t>
            </a:r>
            <a:endParaRPr lang="fr-FR" sz="8000" dirty="0">
              <a:solidFill>
                <a:srgbClr val="13359B"/>
              </a:solidFill>
            </a:endParaRPr>
          </a:p>
          <a:p>
            <a:endParaRPr lang="fr-FR" dirty="0"/>
          </a:p>
        </p:txBody>
      </p:sp>
      <p:sp>
        <p:nvSpPr>
          <p:cNvPr id="4" name="ZoneTexte 3">
            <a:extLst>
              <a:ext uri="{FF2B5EF4-FFF2-40B4-BE49-F238E27FC236}">
                <a16:creationId xmlns:a16="http://schemas.microsoft.com/office/drawing/2014/main" id="{7660E950-AFEB-E07C-5649-6F9BDDE54FE2}"/>
              </a:ext>
            </a:extLst>
          </p:cNvPr>
          <p:cNvSpPr txBox="1"/>
          <p:nvPr/>
        </p:nvSpPr>
        <p:spPr>
          <a:xfrm>
            <a:off x="3558161" y="294203"/>
            <a:ext cx="2012090" cy="2277547"/>
          </a:xfrm>
          <a:prstGeom prst="rect">
            <a:avLst/>
          </a:prstGeom>
          <a:noFill/>
        </p:spPr>
        <p:txBody>
          <a:bodyPr wrap="none" rtlCol="0">
            <a:spAutoFit/>
          </a:bodyPr>
          <a:lstStyle/>
          <a:p>
            <a:pPr algn="ctr"/>
            <a:r>
              <a:rPr lang="fr-FR" sz="12800" dirty="0">
                <a:solidFill>
                  <a:srgbClr val="13359B"/>
                </a:solidFill>
              </a:rPr>
              <a:t>04</a:t>
            </a:r>
          </a:p>
          <a:p>
            <a:endParaRPr lang="fr-FR" dirty="0"/>
          </a:p>
        </p:txBody>
      </p:sp>
      <p:sp>
        <p:nvSpPr>
          <p:cNvPr id="5" name="Rectangle 4">
            <a:extLst>
              <a:ext uri="{FF2B5EF4-FFF2-40B4-BE49-F238E27FC236}">
                <a16:creationId xmlns:a16="http://schemas.microsoft.com/office/drawing/2014/main" id="{33E9DFC2-21B4-72BF-6EFC-D3346366661A}"/>
              </a:ext>
            </a:extLst>
          </p:cNvPr>
          <p:cNvSpPr/>
          <p:nvPr/>
        </p:nvSpPr>
        <p:spPr>
          <a:xfrm>
            <a:off x="469138" y="540526"/>
            <a:ext cx="8205724" cy="4159875"/>
          </a:xfrm>
          <a:prstGeom prst="rect">
            <a:avLst/>
          </a:prstGeom>
          <a:noFill/>
          <a:ln w="76200">
            <a:solidFill>
              <a:srgbClr val="13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rgbClr val="13359B"/>
              </a:solidFill>
            </a:endParaRPr>
          </a:p>
        </p:txBody>
      </p:sp>
    </p:spTree>
    <p:extLst>
      <p:ext uri="{BB962C8B-B14F-4D97-AF65-F5344CB8AC3E}">
        <p14:creationId xmlns:p14="http://schemas.microsoft.com/office/powerpoint/2010/main" val="88348483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26"/>
        <p:cNvGrpSpPr/>
        <p:nvPr/>
      </p:nvGrpSpPr>
      <p:grpSpPr>
        <a:xfrm>
          <a:off x="0" y="0"/>
          <a:ext cx="0" cy="0"/>
          <a:chOff x="0" y="0"/>
          <a:chExt cx="0" cy="0"/>
        </a:xfrm>
      </p:grpSpPr>
      <p:sp>
        <p:nvSpPr>
          <p:cNvPr id="3927" name="Google Shape;3927;p38"/>
          <p:cNvSpPr/>
          <p:nvPr/>
        </p:nvSpPr>
        <p:spPr>
          <a:xfrm>
            <a:off x="3987635" y="939260"/>
            <a:ext cx="4693470" cy="622934"/>
          </a:xfrm>
          <a:custGeom>
            <a:avLst/>
            <a:gdLst/>
            <a:ahLst/>
            <a:cxnLst/>
            <a:rect l="l" t="t" r="r" b="b"/>
            <a:pathLst>
              <a:path w="143652" h="19066" extrusionOk="0">
                <a:moveTo>
                  <a:pt x="9533" y="1"/>
                </a:moveTo>
                <a:cubicBezTo>
                  <a:pt x="4276" y="1"/>
                  <a:pt x="1" y="4276"/>
                  <a:pt x="1" y="9533"/>
                </a:cubicBezTo>
                <a:cubicBezTo>
                  <a:pt x="1" y="14758"/>
                  <a:pt x="4276" y="19065"/>
                  <a:pt x="9533" y="19065"/>
                </a:cubicBezTo>
                <a:lnTo>
                  <a:pt x="134119" y="19065"/>
                </a:lnTo>
                <a:cubicBezTo>
                  <a:pt x="139345" y="19065"/>
                  <a:pt x="143652" y="14758"/>
                  <a:pt x="143652" y="9533"/>
                </a:cubicBezTo>
                <a:cubicBezTo>
                  <a:pt x="143652" y="4276"/>
                  <a:pt x="139345" y="1"/>
                  <a:pt x="13411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8" name="Google Shape;3928;p38"/>
          <p:cNvSpPr/>
          <p:nvPr/>
        </p:nvSpPr>
        <p:spPr>
          <a:xfrm>
            <a:off x="3987137" y="943801"/>
            <a:ext cx="622934" cy="623979"/>
          </a:xfrm>
          <a:custGeom>
            <a:avLst/>
            <a:gdLst/>
            <a:ahLst/>
            <a:cxnLst/>
            <a:rect l="l" t="t" r="r" b="b"/>
            <a:pathLst>
              <a:path w="19066" h="19098" extrusionOk="0">
                <a:moveTo>
                  <a:pt x="9533" y="1"/>
                </a:moveTo>
                <a:cubicBezTo>
                  <a:pt x="4276" y="1"/>
                  <a:pt x="1" y="4276"/>
                  <a:pt x="1" y="9565"/>
                </a:cubicBezTo>
                <a:cubicBezTo>
                  <a:pt x="1" y="14822"/>
                  <a:pt x="4276" y="19097"/>
                  <a:pt x="9533" y="19097"/>
                </a:cubicBezTo>
                <a:cubicBezTo>
                  <a:pt x="14790" y="19097"/>
                  <a:pt x="19065" y="14822"/>
                  <a:pt x="19065" y="9565"/>
                </a:cubicBezTo>
                <a:cubicBezTo>
                  <a:pt x="19065" y="4276"/>
                  <a:pt x="14790" y="1"/>
                  <a:pt x="9533" y="1"/>
                </a:cubicBezTo>
                <a:close/>
              </a:path>
            </a:pathLst>
          </a:custGeom>
          <a:solidFill>
            <a:srgbClr val="CACA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FFFFFF"/>
                </a:solidFill>
                <a:latin typeface="Fira Sans"/>
                <a:ea typeface="Fira Sans"/>
                <a:cs typeface="Fira Sans"/>
                <a:sym typeface="Fira Sans"/>
              </a:rPr>
              <a:t>1</a:t>
            </a:r>
            <a:endParaRPr sz="2500" dirty="0">
              <a:solidFill>
                <a:srgbClr val="FFFFFF"/>
              </a:solidFill>
              <a:latin typeface="Fira Sans"/>
              <a:ea typeface="Fira Sans"/>
              <a:cs typeface="Fira Sans"/>
              <a:sym typeface="Fira Sans"/>
            </a:endParaRPr>
          </a:p>
        </p:txBody>
      </p:sp>
      <p:sp>
        <p:nvSpPr>
          <p:cNvPr id="3930" name="Google Shape;3930;p38"/>
          <p:cNvSpPr/>
          <p:nvPr/>
        </p:nvSpPr>
        <p:spPr>
          <a:xfrm>
            <a:off x="3987635" y="1729771"/>
            <a:ext cx="4693470" cy="622934"/>
          </a:xfrm>
          <a:custGeom>
            <a:avLst/>
            <a:gdLst/>
            <a:ahLst/>
            <a:cxnLst/>
            <a:rect l="l" t="t" r="r" b="b"/>
            <a:pathLst>
              <a:path w="143652" h="19066" extrusionOk="0">
                <a:moveTo>
                  <a:pt x="9533" y="1"/>
                </a:moveTo>
                <a:cubicBezTo>
                  <a:pt x="4276" y="1"/>
                  <a:pt x="1" y="4276"/>
                  <a:pt x="1" y="9533"/>
                </a:cubicBezTo>
                <a:cubicBezTo>
                  <a:pt x="1" y="14758"/>
                  <a:pt x="4276" y="19065"/>
                  <a:pt x="9533" y="19065"/>
                </a:cubicBezTo>
                <a:lnTo>
                  <a:pt x="134119" y="19065"/>
                </a:lnTo>
                <a:cubicBezTo>
                  <a:pt x="139345" y="19065"/>
                  <a:pt x="143652" y="14758"/>
                  <a:pt x="143652" y="9533"/>
                </a:cubicBezTo>
                <a:cubicBezTo>
                  <a:pt x="143652" y="4276"/>
                  <a:pt x="139345" y="1"/>
                  <a:pt x="13411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38"/>
          <p:cNvSpPr/>
          <p:nvPr/>
        </p:nvSpPr>
        <p:spPr>
          <a:xfrm>
            <a:off x="3987635" y="1729771"/>
            <a:ext cx="622934" cy="622934"/>
          </a:xfrm>
          <a:custGeom>
            <a:avLst/>
            <a:gdLst/>
            <a:ahLst/>
            <a:cxnLst/>
            <a:rect l="l" t="t" r="r" b="b"/>
            <a:pathLst>
              <a:path w="19066" h="19066" extrusionOk="0">
                <a:moveTo>
                  <a:pt x="9533" y="1"/>
                </a:moveTo>
                <a:cubicBezTo>
                  <a:pt x="4276" y="1"/>
                  <a:pt x="1" y="4244"/>
                  <a:pt x="1" y="9533"/>
                </a:cubicBezTo>
                <a:cubicBezTo>
                  <a:pt x="1" y="14790"/>
                  <a:pt x="4276" y="19065"/>
                  <a:pt x="9533" y="19065"/>
                </a:cubicBezTo>
                <a:cubicBezTo>
                  <a:pt x="14790" y="19065"/>
                  <a:pt x="19065" y="14790"/>
                  <a:pt x="19065" y="9533"/>
                </a:cubicBezTo>
                <a:cubicBezTo>
                  <a:pt x="19065" y="4244"/>
                  <a:pt x="14790" y="1"/>
                  <a:pt x="9533" y="1"/>
                </a:cubicBez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FFFFFF"/>
                </a:solidFill>
                <a:latin typeface="Fira Sans"/>
                <a:ea typeface="Fira Sans"/>
                <a:cs typeface="Fira Sans"/>
                <a:sym typeface="Fira Sans"/>
              </a:rPr>
              <a:t>2</a:t>
            </a:r>
            <a:endParaRPr sz="2500" dirty="0">
              <a:solidFill>
                <a:srgbClr val="FFFFFF"/>
              </a:solidFill>
              <a:latin typeface="Fira Sans"/>
              <a:ea typeface="Fira Sans"/>
              <a:cs typeface="Fira Sans"/>
              <a:sym typeface="Fira Sans"/>
            </a:endParaRPr>
          </a:p>
        </p:txBody>
      </p:sp>
      <p:sp>
        <p:nvSpPr>
          <p:cNvPr id="3932" name="Google Shape;3932;p38"/>
          <p:cNvSpPr/>
          <p:nvPr/>
        </p:nvSpPr>
        <p:spPr>
          <a:xfrm>
            <a:off x="3976265" y="1717355"/>
            <a:ext cx="645674" cy="646719"/>
          </a:xfrm>
          <a:custGeom>
            <a:avLst/>
            <a:gdLst/>
            <a:ahLst/>
            <a:cxnLst/>
            <a:rect l="l" t="t" r="r" b="b"/>
            <a:pathLst>
              <a:path w="19762" h="19794" extrusionOk="0">
                <a:moveTo>
                  <a:pt x="9881" y="697"/>
                </a:moveTo>
                <a:cubicBezTo>
                  <a:pt x="14948" y="697"/>
                  <a:pt x="19065" y="4846"/>
                  <a:pt x="19065" y="9913"/>
                </a:cubicBezTo>
                <a:cubicBezTo>
                  <a:pt x="19065" y="14980"/>
                  <a:pt x="14948" y="19097"/>
                  <a:pt x="9881" y="19097"/>
                </a:cubicBezTo>
                <a:cubicBezTo>
                  <a:pt x="4814" y="19097"/>
                  <a:pt x="697" y="14980"/>
                  <a:pt x="697" y="9913"/>
                </a:cubicBezTo>
                <a:cubicBezTo>
                  <a:pt x="697" y="4846"/>
                  <a:pt x="4814" y="697"/>
                  <a:pt x="9881" y="697"/>
                </a:cubicBezTo>
                <a:close/>
                <a:moveTo>
                  <a:pt x="9881" y="1"/>
                </a:moveTo>
                <a:cubicBezTo>
                  <a:pt x="7252" y="1"/>
                  <a:pt x="4751" y="1046"/>
                  <a:pt x="2882" y="2914"/>
                </a:cubicBezTo>
                <a:cubicBezTo>
                  <a:pt x="1014" y="4783"/>
                  <a:pt x="0" y="7253"/>
                  <a:pt x="0" y="9913"/>
                </a:cubicBezTo>
                <a:cubicBezTo>
                  <a:pt x="0" y="12541"/>
                  <a:pt x="1014" y="15043"/>
                  <a:pt x="2882" y="16912"/>
                </a:cubicBezTo>
                <a:cubicBezTo>
                  <a:pt x="4751" y="18780"/>
                  <a:pt x="7252" y="19794"/>
                  <a:pt x="9881" y="19794"/>
                </a:cubicBezTo>
                <a:cubicBezTo>
                  <a:pt x="12541" y="19794"/>
                  <a:pt x="15011" y="18780"/>
                  <a:pt x="16880" y="16912"/>
                </a:cubicBezTo>
                <a:cubicBezTo>
                  <a:pt x="18748" y="15043"/>
                  <a:pt x="19762" y="12541"/>
                  <a:pt x="19762" y="9913"/>
                </a:cubicBezTo>
                <a:cubicBezTo>
                  <a:pt x="19762" y="7253"/>
                  <a:pt x="18748" y="4783"/>
                  <a:pt x="16880" y="2914"/>
                </a:cubicBezTo>
                <a:cubicBezTo>
                  <a:pt x="15011" y="1046"/>
                  <a:pt x="12541" y="1"/>
                  <a:pt x="98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38"/>
          <p:cNvSpPr/>
          <p:nvPr/>
        </p:nvSpPr>
        <p:spPr>
          <a:xfrm>
            <a:off x="3987635" y="2520282"/>
            <a:ext cx="4693470" cy="622934"/>
          </a:xfrm>
          <a:custGeom>
            <a:avLst/>
            <a:gdLst/>
            <a:ahLst/>
            <a:cxnLst/>
            <a:rect l="l" t="t" r="r" b="b"/>
            <a:pathLst>
              <a:path w="143652" h="19066" extrusionOk="0">
                <a:moveTo>
                  <a:pt x="9533" y="1"/>
                </a:moveTo>
                <a:cubicBezTo>
                  <a:pt x="4276" y="1"/>
                  <a:pt x="1" y="4276"/>
                  <a:pt x="1" y="9533"/>
                </a:cubicBezTo>
                <a:cubicBezTo>
                  <a:pt x="1" y="14758"/>
                  <a:pt x="4276" y="19065"/>
                  <a:pt x="9533" y="19065"/>
                </a:cubicBezTo>
                <a:lnTo>
                  <a:pt x="134119" y="19065"/>
                </a:lnTo>
                <a:cubicBezTo>
                  <a:pt x="139345" y="19065"/>
                  <a:pt x="143652" y="14790"/>
                  <a:pt x="143652" y="9533"/>
                </a:cubicBezTo>
                <a:cubicBezTo>
                  <a:pt x="143652" y="4276"/>
                  <a:pt x="139345" y="1"/>
                  <a:pt x="13411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38"/>
          <p:cNvSpPr/>
          <p:nvPr/>
        </p:nvSpPr>
        <p:spPr>
          <a:xfrm>
            <a:off x="3987635" y="2519237"/>
            <a:ext cx="622934" cy="623979"/>
          </a:xfrm>
          <a:custGeom>
            <a:avLst/>
            <a:gdLst/>
            <a:ahLst/>
            <a:cxnLst/>
            <a:rect l="l" t="t" r="r" b="b"/>
            <a:pathLst>
              <a:path w="19066" h="19098" extrusionOk="0">
                <a:moveTo>
                  <a:pt x="9533" y="1"/>
                </a:moveTo>
                <a:cubicBezTo>
                  <a:pt x="4276" y="1"/>
                  <a:pt x="1" y="4276"/>
                  <a:pt x="1" y="9565"/>
                </a:cubicBezTo>
                <a:cubicBezTo>
                  <a:pt x="1" y="14822"/>
                  <a:pt x="4276" y="19097"/>
                  <a:pt x="9533" y="19097"/>
                </a:cubicBezTo>
                <a:cubicBezTo>
                  <a:pt x="14790" y="19097"/>
                  <a:pt x="19065" y="14822"/>
                  <a:pt x="19065" y="9565"/>
                </a:cubicBezTo>
                <a:cubicBezTo>
                  <a:pt x="19065" y="4276"/>
                  <a:pt x="14790" y="1"/>
                  <a:pt x="9533" y="1"/>
                </a:cubicBez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ira Sans"/>
                <a:ea typeface="Fira Sans"/>
                <a:cs typeface="Fira Sans"/>
                <a:sym typeface="Fira Sans"/>
              </a:rPr>
              <a:t>3</a:t>
            </a:r>
            <a:endParaRPr sz="2500">
              <a:solidFill>
                <a:srgbClr val="FFFFFF"/>
              </a:solidFill>
              <a:latin typeface="Fira Sans"/>
              <a:ea typeface="Fira Sans"/>
              <a:cs typeface="Fira Sans"/>
              <a:sym typeface="Fira Sans"/>
            </a:endParaRPr>
          </a:p>
        </p:txBody>
      </p:sp>
      <p:sp>
        <p:nvSpPr>
          <p:cNvPr id="3935" name="Google Shape;3935;p38"/>
          <p:cNvSpPr/>
          <p:nvPr/>
        </p:nvSpPr>
        <p:spPr>
          <a:xfrm>
            <a:off x="3976265" y="2508912"/>
            <a:ext cx="645674" cy="645674"/>
          </a:xfrm>
          <a:custGeom>
            <a:avLst/>
            <a:gdLst/>
            <a:ahLst/>
            <a:cxnLst/>
            <a:rect l="l" t="t" r="r" b="b"/>
            <a:pathLst>
              <a:path w="19762" h="19762" extrusionOk="0">
                <a:moveTo>
                  <a:pt x="9881" y="697"/>
                </a:moveTo>
                <a:cubicBezTo>
                  <a:pt x="14948" y="697"/>
                  <a:pt x="19065" y="4814"/>
                  <a:pt x="19065" y="9881"/>
                </a:cubicBezTo>
                <a:cubicBezTo>
                  <a:pt x="19065" y="14948"/>
                  <a:pt x="14948" y="19065"/>
                  <a:pt x="9881" y="19065"/>
                </a:cubicBezTo>
                <a:cubicBezTo>
                  <a:pt x="4814" y="19065"/>
                  <a:pt x="697" y="14948"/>
                  <a:pt x="697" y="9881"/>
                </a:cubicBezTo>
                <a:cubicBezTo>
                  <a:pt x="697" y="4814"/>
                  <a:pt x="4814" y="697"/>
                  <a:pt x="9881" y="697"/>
                </a:cubicBezTo>
                <a:close/>
                <a:moveTo>
                  <a:pt x="9881" y="0"/>
                </a:moveTo>
                <a:cubicBezTo>
                  <a:pt x="7252" y="0"/>
                  <a:pt x="4751" y="1014"/>
                  <a:pt x="2882" y="2882"/>
                </a:cubicBezTo>
                <a:cubicBezTo>
                  <a:pt x="1014" y="4751"/>
                  <a:pt x="0" y="7221"/>
                  <a:pt x="0" y="9881"/>
                </a:cubicBezTo>
                <a:cubicBezTo>
                  <a:pt x="0" y="12510"/>
                  <a:pt x="1014" y="15011"/>
                  <a:pt x="2882" y="16880"/>
                </a:cubicBezTo>
                <a:cubicBezTo>
                  <a:pt x="4751" y="18748"/>
                  <a:pt x="7252" y="19762"/>
                  <a:pt x="9881" y="19762"/>
                </a:cubicBezTo>
                <a:cubicBezTo>
                  <a:pt x="12541" y="19762"/>
                  <a:pt x="15011" y="18748"/>
                  <a:pt x="16880" y="16880"/>
                </a:cubicBezTo>
                <a:cubicBezTo>
                  <a:pt x="18748" y="15011"/>
                  <a:pt x="19762" y="12510"/>
                  <a:pt x="19762" y="9881"/>
                </a:cubicBezTo>
                <a:cubicBezTo>
                  <a:pt x="19762" y="7221"/>
                  <a:pt x="18748" y="4751"/>
                  <a:pt x="16880" y="2882"/>
                </a:cubicBezTo>
                <a:cubicBezTo>
                  <a:pt x="15011" y="1014"/>
                  <a:pt x="12541" y="0"/>
                  <a:pt x="9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38"/>
          <p:cNvSpPr/>
          <p:nvPr/>
        </p:nvSpPr>
        <p:spPr>
          <a:xfrm>
            <a:off x="3987635" y="3310793"/>
            <a:ext cx="4693470" cy="622934"/>
          </a:xfrm>
          <a:custGeom>
            <a:avLst/>
            <a:gdLst/>
            <a:ahLst/>
            <a:cxnLst/>
            <a:rect l="l" t="t" r="r" b="b"/>
            <a:pathLst>
              <a:path w="143652" h="19066" extrusionOk="0">
                <a:moveTo>
                  <a:pt x="9533" y="1"/>
                </a:moveTo>
                <a:cubicBezTo>
                  <a:pt x="4276" y="1"/>
                  <a:pt x="1" y="4308"/>
                  <a:pt x="1" y="9533"/>
                </a:cubicBezTo>
                <a:cubicBezTo>
                  <a:pt x="1" y="14790"/>
                  <a:pt x="4276" y="19065"/>
                  <a:pt x="9533" y="19065"/>
                </a:cubicBezTo>
                <a:lnTo>
                  <a:pt x="134119" y="19065"/>
                </a:lnTo>
                <a:cubicBezTo>
                  <a:pt x="139345" y="19065"/>
                  <a:pt x="143652" y="14790"/>
                  <a:pt x="143652" y="9533"/>
                </a:cubicBezTo>
                <a:cubicBezTo>
                  <a:pt x="143652" y="4308"/>
                  <a:pt x="139345" y="1"/>
                  <a:pt x="13411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38"/>
          <p:cNvSpPr/>
          <p:nvPr/>
        </p:nvSpPr>
        <p:spPr>
          <a:xfrm>
            <a:off x="3987635" y="3310793"/>
            <a:ext cx="622934" cy="622934"/>
          </a:xfrm>
          <a:custGeom>
            <a:avLst/>
            <a:gdLst/>
            <a:ahLst/>
            <a:cxnLst/>
            <a:rect l="l" t="t" r="r" b="b"/>
            <a:pathLst>
              <a:path w="19066" h="19066" extrusionOk="0">
                <a:moveTo>
                  <a:pt x="9533" y="1"/>
                </a:moveTo>
                <a:cubicBezTo>
                  <a:pt x="4276" y="1"/>
                  <a:pt x="1" y="4276"/>
                  <a:pt x="1" y="9533"/>
                </a:cubicBezTo>
                <a:cubicBezTo>
                  <a:pt x="1" y="14790"/>
                  <a:pt x="4276" y="19065"/>
                  <a:pt x="9533" y="19065"/>
                </a:cubicBezTo>
                <a:cubicBezTo>
                  <a:pt x="14790" y="19065"/>
                  <a:pt x="19065" y="14790"/>
                  <a:pt x="19065" y="9533"/>
                </a:cubicBezTo>
                <a:cubicBezTo>
                  <a:pt x="19065" y="4276"/>
                  <a:pt x="14790" y="1"/>
                  <a:pt x="9533" y="1"/>
                </a:cubicBez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ira Sans"/>
                <a:ea typeface="Fira Sans"/>
                <a:cs typeface="Fira Sans"/>
                <a:sym typeface="Fira Sans"/>
              </a:rPr>
              <a:t>4</a:t>
            </a:r>
            <a:endParaRPr sz="2500">
              <a:solidFill>
                <a:srgbClr val="FFFFFF"/>
              </a:solidFill>
              <a:latin typeface="Fira Sans"/>
              <a:ea typeface="Fira Sans"/>
              <a:cs typeface="Fira Sans"/>
              <a:sym typeface="Fira Sans"/>
            </a:endParaRPr>
          </a:p>
        </p:txBody>
      </p:sp>
      <p:sp>
        <p:nvSpPr>
          <p:cNvPr id="3938" name="Google Shape;3938;p38"/>
          <p:cNvSpPr/>
          <p:nvPr/>
        </p:nvSpPr>
        <p:spPr>
          <a:xfrm>
            <a:off x="3976265" y="3299423"/>
            <a:ext cx="645674" cy="645674"/>
          </a:xfrm>
          <a:custGeom>
            <a:avLst/>
            <a:gdLst/>
            <a:ahLst/>
            <a:cxnLst/>
            <a:rect l="l" t="t" r="r" b="b"/>
            <a:pathLst>
              <a:path w="19762" h="19762" extrusionOk="0">
                <a:moveTo>
                  <a:pt x="9881" y="697"/>
                </a:moveTo>
                <a:cubicBezTo>
                  <a:pt x="14948" y="697"/>
                  <a:pt x="19065" y="4814"/>
                  <a:pt x="19065" y="9881"/>
                </a:cubicBezTo>
                <a:cubicBezTo>
                  <a:pt x="19065" y="14948"/>
                  <a:pt x="14948" y="19065"/>
                  <a:pt x="9881" y="19065"/>
                </a:cubicBezTo>
                <a:cubicBezTo>
                  <a:pt x="4814" y="19065"/>
                  <a:pt x="697" y="14948"/>
                  <a:pt x="697" y="9881"/>
                </a:cubicBezTo>
                <a:cubicBezTo>
                  <a:pt x="697" y="4814"/>
                  <a:pt x="4814" y="697"/>
                  <a:pt x="9881" y="697"/>
                </a:cubicBezTo>
                <a:close/>
                <a:moveTo>
                  <a:pt x="9881" y="0"/>
                </a:moveTo>
                <a:cubicBezTo>
                  <a:pt x="7252" y="0"/>
                  <a:pt x="4751" y="1014"/>
                  <a:pt x="2882" y="2882"/>
                </a:cubicBezTo>
                <a:cubicBezTo>
                  <a:pt x="1014" y="4751"/>
                  <a:pt x="0" y="7221"/>
                  <a:pt x="0" y="9881"/>
                </a:cubicBezTo>
                <a:cubicBezTo>
                  <a:pt x="0" y="12510"/>
                  <a:pt x="1014" y="15011"/>
                  <a:pt x="2882" y="16880"/>
                </a:cubicBezTo>
                <a:cubicBezTo>
                  <a:pt x="4751" y="18748"/>
                  <a:pt x="7252" y="19762"/>
                  <a:pt x="9881" y="19762"/>
                </a:cubicBezTo>
                <a:cubicBezTo>
                  <a:pt x="12541" y="19762"/>
                  <a:pt x="15011" y="18748"/>
                  <a:pt x="16880" y="16880"/>
                </a:cubicBezTo>
                <a:cubicBezTo>
                  <a:pt x="18748" y="15011"/>
                  <a:pt x="19762" y="12510"/>
                  <a:pt x="19762" y="9881"/>
                </a:cubicBezTo>
                <a:cubicBezTo>
                  <a:pt x="19762" y="7221"/>
                  <a:pt x="18748" y="4751"/>
                  <a:pt x="16880" y="2882"/>
                </a:cubicBezTo>
                <a:cubicBezTo>
                  <a:pt x="15011" y="1014"/>
                  <a:pt x="12541" y="0"/>
                  <a:pt x="9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38"/>
          <p:cNvSpPr/>
          <p:nvPr/>
        </p:nvSpPr>
        <p:spPr>
          <a:xfrm>
            <a:off x="3987635" y="4101304"/>
            <a:ext cx="4693470" cy="622934"/>
          </a:xfrm>
          <a:custGeom>
            <a:avLst/>
            <a:gdLst/>
            <a:ahLst/>
            <a:cxnLst/>
            <a:rect l="l" t="t" r="r" b="b"/>
            <a:pathLst>
              <a:path w="143652" h="19066" extrusionOk="0">
                <a:moveTo>
                  <a:pt x="9533" y="1"/>
                </a:moveTo>
                <a:cubicBezTo>
                  <a:pt x="4276" y="1"/>
                  <a:pt x="1" y="4308"/>
                  <a:pt x="1" y="9533"/>
                </a:cubicBezTo>
                <a:cubicBezTo>
                  <a:pt x="1" y="14790"/>
                  <a:pt x="4276" y="19065"/>
                  <a:pt x="9533" y="19065"/>
                </a:cubicBezTo>
                <a:lnTo>
                  <a:pt x="134119" y="19065"/>
                </a:lnTo>
                <a:cubicBezTo>
                  <a:pt x="139345" y="19065"/>
                  <a:pt x="143652" y="14790"/>
                  <a:pt x="143652" y="9533"/>
                </a:cubicBezTo>
                <a:cubicBezTo>
                  <a:pt x="143652" y="4308"/>
                  <a:pt x="139345" y="1"/>
                  <a:pt x="13411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38"/>
          <p:cNvSpPr/>
          <p:nvPr/>
        </p:nvSpPr>
        <p:spPr>
          <a:xfrm>
            <a:off x="3987635" y="4101304"/>
            <a:ext cx="622934" cy="623979"/>
          </a:xfrm>
          <a:custGeom>
            <a:avLst/>
            <a:gdLst/>
            <a:ahLst/>
            <a:cxnLst/>
            <a:rect l="l" t="t" r="r" b="b"/>
            <a:pathLst>
              <a:path w="19066" h="19098" extrusionOk="0">
                <a:moveTo>
                  <a:pt x="9533" y="1"/>
                </a:moveTo>
                <a:cubicBezTo>
                  <a:pt x="4276" y="1"/>
                  <a:pt x="1" y="4276"/>
                  <a:pt x="1" y="9533"/>
                </a:cubicBezTo>
                <a:cubicBezTo>
                  <a:pt x="1" y="14822"/>
                  <a:pt x="4276" y="19097"/>
                  <a:pt x="9533" y="19097"/>
                </a:cubicBezTo>
                <a:cubicBezTo>
                  <a:pt x="14790" y="19097"/>
                  <a:pt x="19065" y="14822"/>
                  <a:pt x="19065" y="9533"/>
                </a:cubicBezTo>
                <a:cubicBezTo>
                  <a:pt x="19065" y="4276"/>
                  <a:pt x="14790" y="1"/>
                  <a:pt x="9533" y="1"/>
                </a:cubicBezTo>
                <a:close/>
              </a:path>
            </a:pathLst>
          </a:custGeom>
          <a:solidFill>
            <a:srgbClr val="C4C4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ira Sans"/>
                <a:ea typeface="Fira Sans"/>
                <a:cs typeface="Fira Sans"/>
                <a:sym typeface="Fira Sans"/>
              </a:rPr>
              <a:t>5</a:t>
            </a:r>
            <a:endParaRPr sz="2500">
              <a:solidFill>
                <a:srgbClr val="FFFFFF"/>
              </a:solidFill>
              <a:latin typeface="Fira Sans"/>
              <a:ea typeface="Fira Sans"/>
              <a:cs typeface="Fira Sans"/>
              <a:sym typeface="Fira Sans"/>
            </a:endParaRPr>
          </a:p>
        </p:txBody>
      </p:sp>
      <p:sp>
        <p:nvSpPr>
          <p:cNvPr id="3941" name="Google Shape;3941;p38"/>
          <p:cNvSpPr/>
          <p:nvPr/>
        </p:nvSpPr>
        <p:spPr>
          <a:xfrm>
            <a:off x="3976265" y="4089934"/>
            <a:ext cx="645674" cy="646719"/>
          </a:xfrm>
          <a:custGeom>
            <a:avLst/>
            <a:gdLst/>
            <a:ahLst/>
            <a:cxnLst/>
            <a:rect l="l" t="t" r="r" b="b"/>
            <a:pathLst>
              <a:path w="19762" h="19794" extrusionOk="0">
                <a:moveTo>
                  <a:pt x="9881" y="697"/>
                </a:moveTo>
                <a:cubicBezTo>
                  <a:pt x="14948" y="697"/>
                  <a:pt x="19065" y="4814"/>
                  <a:pt x="19065" y="9881"/>
                </a:cubicBezTo>
                <a:cubicBezTo>
                  <a:pt x="19065" y="14948"/>
                  <a:pt x="14948" y="19097"/>
                  <a:pt x="9881" y="19097"/>
                </a:cubicBezTo>
                <a:cubicBezTo>
                  <a:pt x="4814" y="19097"/>
                  <a:pt x="697" y="14948"/>
                  <a:pt x="697" y="9881"/>
                </a:cubicBezTo>
                <a:cubicBezTo>
                  <a:pt x="697" y="4814"/>
                  <a:pt x="4814" y="697"/>
                  <a:pt x="9881" y="697"/>
                </a:cubicBezTo>
                <a:close/>
                <a:moveTo>
                  <a:pt x="9881" y="0"/>
                </a:moveTo>
                <a:cubicBezTo>
                  <a:pt x="7252" y="0"/>
                  <a:pt x="4751" y="1014"/>
                  <a:pt x="2882" y="2882"/>
                </a:cubicBezTo>
                <a:cubicBezTo>
                  <a:pt x="1014" y="4751"/>
                  <a:pt x="0" y="7253"/>
                  <a:pt x="0" y="9881"/>
                </a:cubicBezTo>
                <a:cubicBezTo>
                  <a:pt x="0" y="12541"/>
                  <a:pt x="1014" y="15011"/>
                  <a:pt x="2882" y="16880"/>
                </a:cubicBezTo>
                <a:cubicBezTo>
                  <a:pt x="4751" y="18748"/>
                  <a:pt x="7252" y="19793"/>
                  <a:pt x="9881" y="19793"/>
                </a:cubicBezTo>
                <a:cubicBezTo>
                  <a:pt x="12541" y="19793"/>
                  <a:pt x="15011" y="18748"/>
                  <a:pt x="16880" y="16880"/>
                </a:cubicBezTo>
                <a:cubicBezTo>
                  <a:pt x="18748" y="15011"/>
                  <a:pt x="19762" y="12541"/>
                  <a:pt x="19762" y="9881"/>
                </a:cubicBezTo>
                <a:cubicBezTo>
                  <a:pt x="19762" y="7253"/>
                  <a:pt x="18748" y="4751"/>
                  <a:pt x="16880" y="2882"/>
                </a:cubicBezTo>
                <a:cubicBezTo>
                  <a:pt x="15011" y="1014"/>
                  <a:pt x="12541" y="0"/>
                  <a:pt x="9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38"/>
          <p:cNvSpPr/>
          <p:nvPr/>
        </p:nvSpPr>
        <p:spPr>
          <a:xfrm>
            <a:off x="2878436" y="2514074"/>
            <a:ext cx="133500" cy="133500"/>
          </a:xfrm>
          <a:custGeom>
            <a:avLst/>
            <a:gdLst/>
            <a:ahLst/>
            <a:cxnLst/>
            <a:rect l="l" t="t" r="r" b="b"/>
            <a:pathLst>
              <a:path w="4086" h="4086" extrusionOk="0">
                <a:moveTo>
                  <a:pt x="2027" y="1"/>
                </a:moveTo>
                <a:cubicBezTo>
                  <a:pt x="919" y="1"/>
                  <a:pt x="0" y="919"/>
                  <a:pt x="0" y="2059"/>
                </a:cubicBezTo>
                <a:cubicBezTo>
                  <a:pt x="0" y="3168"/>
                  <a:pt x="919" y="4086"/>
                  <a:pt x="2027" y="4086"/>
                </a:cubicBezTo>
                <a:cubicBezTo>
                  <a:pt x="3167" y="4086"/>
                  <a:pt x="4086" y="3168"/>
                  <a:pt x="4086" y="2059"/>
                </a:cubicBezTo>
                <a:cubicBezTo>
                  <a:pt x="4086" y="919"/>
                  <a:pt x="3167" y="1"/>
                  <a:pt x="2027"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38"/>
          <p:cNvSpPr/>
          <p:nvPr/>
        </p:nvSpPr>
        <p:spPr>
          <a:xfrm>
            <a:off x="2878436" y="2764476"/>
            <a:ext cx="133500" cy="133500"/>
          </a:xfrm>
          <a:custGeom>
            <a:avLst/>
            <a:gdLst/>
            <a:ahLst/>
            <a:cxnLst/>
            <a:rect l="l" t="t" r="r" b="b"/>
            <a:pathLst>
              <a:path w="4086" h="4086" extrusionOk="0">
                <a:moveTo>
                  <a:pt x="2027" y="1"/>
                </a:moveTo>
                <a:cubicBezTo>
                  <a:pt x="919" y="1"/>
                  <a:pt x="0" y="919"/>
                  <a:pt x="0" y="2059"/>
                </a:cubicBezTo>
                <a:cubicBezTo>
                  <a:pt x="0" y="3167"/>
                  <a:pt x="919" y="4086"/>
                  <a:pt x="2027" y="4086"/>
                </a:cubicBezTo>
                <a:cubicBezTo>
                  <a:pt x="3167" y="4086"/>
                  <a:pt x="4086" y="3167"/>
                  <a:pt x="4086" y="2059"/>
                </a:cubicBezTo>
                <a:cubicBezTo>
                  <a:pt x="4086" y="919"/>
                  <a:pt x="3167" y="1"/>
                  <a:pt x="2027"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38"/>
          <p:cNvSpPr/>
          <p:nvPr/>
        </p:nvSpPr>
        <p:spPr>
          <a:xfrm>
            <a:off x="2878436" y="3015924"/>
            <a:ext cx="133500" cy="133500"/>
          </a:xfrm>
          <a:custGeom>
            <a:avLst/>
            <a:gdLst/>
            <a:ahLst/>
            <a:cxnLst/>
            <a:rect l="l" t="t" r="r" b="b"/>
            <a:pathLst>
              <a:path w="4086" h="4086" extrusionOk="0">
                <a:moveTo>
                  <a:pt x="2027" y="0"/>
                </a:moveTo>
                <a:cubicBezTo>
                  <a:pt x="919" y="0"/>
                  <a:pt x="0" y="918"/>
                  <a:pt x="0" y="2027"/>
                </a:cubicBezTo>
                <a:cubicBezTo>
                  <a:pt x="0" y="3167"/>
                  <a:pt x="919" y="4085"/>
                  <a:pt x="2027" y="4085"/>
                </a:cubicBezTo>
                <a:cubicBezTo>
                  <a:pt x="3167" y="4085"/>
                  <a:pt x="4086" y="3167"/>
                  <a:pt x="4086" y="2027"/>
                </a:cubicBezTo>
                <a:cubicBezTo>
                  <a:pt x="4086" y="918"/>
                  <a:pt x="3167" y="0"/>
                  <a:pt x="2027"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38"/>
          <p:cNvSpPr/>
          <p:nvPr/>
        </p:nvSpPr>
        <p:spPr>
          <a:xfrm>
            <a:off x="2878436" y="3266293"/>
            <a:ext cx="133500" cy="133533"/>
          </a:xfrm>
          <a:custGeom>
            <a:avLst/>
            <a:gdLst/>
            <a:ahLst/>
            <a:cxnLst/>
            <a:rect l="l" t="t" r="r" b="b"/>
            <a:pathLst>
              <a:path w="4086" h="4087" extrusionOk="0">
                <a:moveTo>
                  <a:pt x="2027" y="1"/>
                </a:moveTo>
                <a:cubicBezTo>
                  <a:pt x="919" y="1"/>
                  <a:pt x="0" y="919"/>
                  <a:pt x="0" y="2028"/>
                </a:cubicBezTo>
                <a:cubicBezTo>
                  <a:pt x="0" y="3168"/>
                  <a:pt x="919" y="4086"/>
                  <a:pt x="2027" y="4086"/>
                </a:cubicBezTo>
                <a:cubicBezTo>
                  <a:pt x="3167" y="4086"/>
                  <a:pt x="4086" y="3168"/>
                  <a:pt x="4086" y="2028"/>
                </a:cubicBezTo>
                <a:cubicBezTo>
                  <a:pt x="4086" y="919"/>
                  <a:pt x="3167" y="1"/>
                  <a:pt x="2027"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38"/>
          <p:cNvSpPr/>
          <p:nvPr/>
        </p:nvSpPr>
        <p:spPr>
          <a:xfrm>
            <a:off x="2878436" y="2263672"/>
            <a:ext cx="133500" cy="133533"/>
          </a:xfrm>
          <a:custGeom>
            <a:avLst/>
            <a:gdLst/>
            <a:ahLst/>
            <a:cxnLst/>
            <a:rect l="l" t="t" r="r" b="b"/>
            <a:pathLst>
              <a:path w="4086" h="4087" extrusionOk="0">
                <a:moveTo>
                  <a:pt x="2027" y="1"/>
                </a:moveTo>
                <a:cubicBezTo>
                  <a:pt x="919" y="1"/>
                  <a:pt x="0" y="919"/>
                  <a:pt x="0" y="2028"/>
                </a:cubicBezTo>
                <a:cubicBezTo>
                  <a:pt x="0" y="3168"/>
                  <a:pt x="919" y="4086"/>
                  <a:pt x="2027" y="4086"/>
                </a:cubicBezTo>
                <a:cubicBezTo>
                  <a:pt x="3167" y="4086"/>
                  <a:pt x="4086" y="3168"/>
                  <a:pt x="4086" y="2028"/>
                </a:cubicBezTo>
                <a:cubicBezTo>
                  <a:pt x="4086" y="919"/>
                  <a:pt x="3167" y="1"/>
                  <a:pt x="2027"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38"/>
          <p:cNvSpPr/>
          <p:nvPr/>
        </p:nvSpPr>
        <p:spPr>
          <a:xfrm>
            <a:off x="2944663" y="1458687"/>
            <a:ext cx="943680" cy="877453"/>
          </a:xfrm>
          <a:custGeom>
            <a:avLst/>
            <a:gdLst/>
            <a:ahLst/>
            <a:cxnLst/>
            <a:rect l="l" t="t" r="r" b="b"/>
            <a:pathLst>
              <a:path w="28883" h="26856" extrusionOk="0">
                <a:moveTo>
                  <a:pt x="28661" y="0"/>
                </a:moveTo>
                <a:lnTo>
                  <a:pt x="10514" y="26507"/>
                </a:lnTo>
                <a:lnTo>
                  <a:pt x="0" y="26507"/>
                </a:lnTo>
                <a:lnTo>
                  <a:pt x="0" y="26856"/>
                </a:lnTo>
                <a:lnTo>
                  <a:pt x="10609" y="26856"/>
                </a:lnTo>
                <a:lnTo>
                  <a:pt x="28882" y="285"/>
                </a:lnTo>
                <a:lnTo>
                  <a:pt x="2866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38"/>
          <p:cNvSpPr/>
          <p:nvPr/>
        </p:nvSpPr>
        <p:spPr>
          <a:xfrm>
            <a:off x="2944663" y="2087796"/>
            <a:ext cx="942634" cy="499791"/>
          </a:xfrm>
          <a:custGeom>
            <a:avLst/>
            <a:gdLst/>
            <a:ahLst/>
            <a:cxnLst/>
            <a:rect l="l" t="t" r="r" b="b"/>
            <a:pathLst>
              <a:path w="28851" h="15297" extrusionOk="0">
                <a:moveTo>
                  <a:pt x="28692" y="0"/>
                </a:moveTo>
                <a:lnTo>
                  <a:pt x="10863" y="14916"/>
                </a:lnTo>
                <a:lnTo>
                  <a:pt x="0" y="14916"/>
                </a:lnTo>
                <a:lnTo>
                  <a:pt x="0" y="15296"/>
                </a:lnTo>
                <a:lnTo>
                  <a:pt x="10926" y="15296"/>
                </a:lnTo>
                <a:lnTo>
                  <a:pt x="28851" y="348"/>
                </a:lnTo>
                <a:lnTo>
                  <a:pt x="2869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38"/>
          <p:cNvSpPr/>
          <p:nvPr/>
        </p:nvSpPr>
        <p:spPr>
          <a:xfrm>
            <a:off x="2944663" y="3327358"/>
            <a:ext cx="943680" cy="877453"/>
          </a:xfrm>
          <a:custGeom>
            <a:avLst/>
            <a:gdLst/>
            <a:ahLst/>
            <a:cxnLst/>
            <a:rect l="l" t="t" r="r" b="b"/>
            <a:pathLst>
              <a:path w="28883" h="26856" extrusionOk="0">
                <a:moveTo>
                  <a:pt x="0" y="0"/>
                </a:moveTo>
                <a:lnTo>
                  <a:pt x="0" y="349"/>
                </a:lnTo>
                <a:lnTo>
                  <a:pt x="10514" y="349"/>
                </a:lnTo>
                <a:lnTo>
                  <a:pt x="28661" y="26856"/>
                </a:lnTo>
                <a:lnTo>
                  <a:pt x="28882" y="26539"/>
                </a:lnTo>
                <a:lnTo>
                  <a:pt x="10673" y="32"/>
                </a:lnTo>
                <a:lnTo>
                  <a:pt x="1060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38"/>
          <p:cNvSpPr/>
          <p:nvPr/>
        </p:nvSpPr>
        <p:spPr>
          <a:xfrm>
            <a:off x="2944663" y="3075911"/>
            <a:ext cx="942634" cy="499791"/>
          </a:xfrm>
          <a:custGeom>
            <a:avLst/>
            <a:gdLst/>
            <a:ahLst/>
            <a:cxnLst/>
            <a:rect l="l" t="t" r="r" b="b"/>
            <a:pathLst>
              <a:path w="28851" h="15297" extrusionOk="0">
                <a:moveTo>
                  <a:pt x="0" y="1"/>
                </a:moveTo>
                <a:lnTo>
                  <a:pt x="0" y="381"/>
                </a:lnTo>
                <a:lnTo>
                  <a:pt x="10863" y="381"/>
                </a:lnTo>
                <a:lnTo>
                  <a:pt x="28692" y="15297"/>
                </a:lnTo>
                <a:lnTo>
                  <a:pt x="28851" y="14949"/>
                </a:lnTo>
                <a:lnTo>
                  <a:pt x="10958" y="33"/>
                </a:lnTo>
                <a:lnTo>
                  <a:pt x="1092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38"/>
          <p:cNvSpPr/>
          <p:nvPr/>
        </p:nvSpPr>
        <p:spPr>
          <a:xfrm>
            <a:off x="2944663" y="2825509"/>
            <a:ext cx="939530" cy="12448"/>
          </a:xfrm>
          <a:custGeom>
            <a:avLst/>
            <a:gdLst/>
            <a:ahLst/>
            <a:cxnLst/>
            <a:rect l="l" t="t" r="r" b="b"/>
            <a:pathLst>
              <a:path w="28756" h="381" extrusionOk="0">
                <a:moveTo>
                  <a:pt x="0" y="1"/>
                </a:moveTo>
                <a:lnTo>
                  <a:pt x="0" y="381"/>
                </a:lnTo>
                <a:lnTo>
                  <a:pt x="28756" y="381"/>
                </a:lnTo>
                <a:lnTo>
                  <a:pt x="2875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2" name="Google Shape;3952;p38"/>
          <p:cNvGrpSpPr/>
          <p:nvPr/>
        </p:nvGrpSpPr>
        <p:grpSpPr>
          <a:xfrm>
            <a:off x="457208" y="1168980"/>
            <a:ext cx="2230878" cy="3186908"/>
            <a:chOff x="457208" y="1168980"/>
            <a:chExt cx="2230878" cy="3186908"/>
          </a:xfrm>
        </p:grpSpPr>
        <p:sp>
          <p:nvSpPr>
            <p:cNvPr id="3953" name="Google Shape;3953;p38"/>
            <p:cNvSpPr/>
            <p:nvPr/>
          </p:nvSpPr>
          <p:spPr>
            <a:xfrm>
              <a:off x="1574706" y="1500083"/>
              <a:ext cx="523577" cy="2196703"/>
            </a:xfrm>
            <a:custGeom>
              <a:avLst/>
              <a:gdLst/>
              <a:ahLst/>
              <a:cxnLst/>
              <a:rect l="l" t="t" r="r" b="b"/>
              <a:pathLst>
                <a:path w="16025" h="67234" extrusionOk="0">
                  <a:moveTo>
                    <a:pt x="16025" y="0"/>
                  </a:moveTo>
                  <a:lnTo>
                    <a:pt x="0" y="9279"/>
                  </a:lnTo>
                  <a:lnTo>
                    <a:pt x="0" y="67233"/>
                  </a:lnTo>
                  <a:lnTo>
                    <a:pt x="16025" y="57986"/>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38"/>
            <p:cNvSpPr/>
            <p:nvPr/>
          </p:nvSpPr>
          <p:spPr>
            <a:xfrm>
              <a:off x="1006661" y="1475252"/>
              <a:ext cx="568077" cy="2221534"/>
            </a:xfrm>
            <a:custGeom>
              <a:avLst/>
              <a:gdLst/>
              <a:ahLst/>
              <a:cxnLst/>
              <a:rect l="l" t="t" r="r" b="b"/>
              <a:pathLst>
                <a:path w="17387" h="67994" extrusionOk="0">
                  <a:moveTo>
                    <a:pt x="0" y="0"/>
                  </a:moveTo>
                  <a:lnTo>
                    <a:pt x="0" y="57954"/>
                  </a:lnTo>
                  <a:lnTo>
                    <a:pt x="17386" y="67993"/>
                  </a:lnTo>
                  <a:lnTo>
                    <a:pt x="17386" y="10039"/>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38"/>
            <p:cNvSpPr/>
            <p:nvPr/>
          </p:nvSpPr>
          <p:spPr>
            <a:xfrm>
              <a:off x="1031493" y="1579151"/>
              <a:ext cx="519427" cy="2103129"/>
            </a:xfrm>
            <a:custGeom>
              <a:avLst/>
              <a:gdLst/>
              <a:ahLst/>
              <a:cxnLst/>
              <a:rect l="l" t="t" r="r" b="b"/>
              <a:pathLst>
                <a:path w="15898" h="64370" extrusionOk="0">
                  <a:moveTo>
                    <a:pt x="302" y="1"/>
                  </a:moveTo>
                  <a:cubicBezTo>
                    <a:pt x="127" y="1"/>
                    <a:pt x="0" y="152"/>
                    <a:pt x="0" y="399"/>
                  </a:cubicBezTo>
                  <a:lnTo>
                    <a:pt x="0" y="55218"/>
                  </a:lnTo>
                  <a:lnTo>
                    <a:pt x="15898" y="64370"/>
                  </a:lnTo>
                  <a:lnTo>
                    <a:pt x="15898" y="9583"/>
                  </a:lnTo>
                  <a:cubicBezTo>
                    <a:pt x="15898" y="9234"/>
                    <a:pt x="15645" y="8791"/>
                    <a:pt x="15360" y="8633"/>
                  </a:cubicBezTo>
                  <a:lnTo>
                    <a:pt x="538" y="82"/>
                  </a:lnTo>
                  <a:cubicBezTo>
                    <a:pt x="455" y="26"/>
                    <a:pt x="375" y="1"/>
                    <a:pt x="3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38"/>
            <p:cNvSpPr/>
            <p:nvPr/>
          </p:nvSpPr>
          <p:spPr>
            <a:xfrm>
              <a:off x="1047012" y="1606073"/>
              <a:ext cx="488389" cy="388182"/>
            </a:xfrm>
            <a:custGeom>
              <a:avLst/>
              <a:gdLst/>
              <a:ahLst/>
              <a:cxnLst/>
              <a:rect l="l" t="t" r="r" b="b"/>
              <a:pathLst>
                <a:path w="14948" h="11881" extrusionOk="0">
                  <a:moveTo>
                    <a:pt x="256" y="0"/>
                  </a:moveTo>
                  <a:cubicBezTo>
                    <a:pt x="102" y="0"/>
                    <a:pt x="0" y="118"/>
                    <a:pt x="0" y="303"/>
                  </a:cubicBezTo>
                  <a:lnTo>
                    <a:pt x="0" y="2932"/>
                  </a:lnTo>
                  <a:cubicBezTo>
                    <a:pt x="0" y="3217"/>
                    <a:pt x="190" y="3533"/>
                    <a:pt x="444" y="3692"/>
                  </a:cubicBezTo>
                  <a:lnTo>
                    <a:pt x="14505" y="11831"/>
                  </a:lnTo>
                  <a:cubicBezTo>
                    <a:pt x="14572" y="11864"/>
                    <a:pt x="14636" y="11880"/>
                    <a:pt x="14692" y="11880"/>
                  </a:cubicBezTo>
                  <a:cubicBezTo>
                    <a:pt x="14846" y="11880"/>
                    <a:pt x="14948" y="11763"/>
                    <a:pt x="14948" y="11577"/>
                  </a:cubicBezTo>
                  <a:lnTo>
                    <a:pt x="14948" y="8949"/>
                  </a:lnTo>
                  <a:cubicBezTo>
                    <a:pt x="14948" y="8664"/>
                    <a:pt x="14758" y="8315"/>
                    <a:pt x="14505" y="8189"/>
                  </a:cubicBezTo>
                  <a:lnTo>
                    <a:pt x="444" y="50"/>
                  </a:lnTo>
                  <a:cubicBezTo>
                    <a:pt x="376" y="16"/>
                    <a:pt x="312" y="0"/>
                    <a:pt x="256"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38"/>
            <p:cNvSpPr/>
            <p:nvPr/>
          </p:nvSpPr>
          <p:spPr>
            <a:xfrm>
              <a:off x="1071843" y="1642862"/>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38"/>
            <p:cNvSpPr/>
            <p:nvPr/>
          </p:nvSpPr>
          <p:spPr>
            <a:xfrm>
              <a:off x="1071843" y="1669752"/>
              <a:ext cx="163493" cy="102494"/>
            </a:xfrm>
            <a:custGeom>
              <a:avLst/>
              <a:gdLst/>
              <a:ahLst/>
              <a:cxnLst/>
              <a:rect l="l" t="t" r="r" b="b"/>
              <a:pathLst>
                <a:path w="5004" h="3137" extrusionOk="0">
                  <a:moveTo>
                    <a:pt x="0" y="1"/>
                  </a:moveTo>
                  <a:lnTo>
                    <a:pt x="0" y="223"/>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38"/>
            <p:cNvSpPr/>
            <p:nvPr/>
          </p:nvSpPr>
          <p:spPr>
            <a:xfrm>
              <a:off x="1071843" y="1695628"/>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38"/>
            <p:cNvSpPr/>
            <p:nvPr/>
          </p:nvSpPr>
          <p:spPr>
            <a:xfrm>
              <a:off x="1380173" y="1844452"/>
              <a:ext cx="21760" cy="28523"/>
            </a:xfrm>
            <a:custGeom>
              <a:avLst/>
              <a:gdLst/>
              <a:ahLst/>
              <a:cxnLst/>
              <a:rect l="l" t="t" r="r" b="b"/>
              <a:pathLst>
                <a:path w="666" h="873" extrusionOk="0">
                  <a:moveTo>
                    <a:pt x="182" y="1"/>
                  </a:moveTo>
                  <a:cubicBezTo>
                    <a:pt x="70" y="1"/>
                    <a:pt x="1" y="95"/>
                    <a:pt x="1" y="259"/>
                  </a:cubicBezTo>
                  <a:cubicBezTo>
                    <a:pt x="1" y="449"/>
                    <a:pt x="127" y="734"/>
                    <a:pt x="317" y="829"/>
                  </a:cubicBezTo>
                  <a:cubicBezTo>
                    <a:pt x="374" y="858"/>
                    <a:pt x="428" y="872"/>
                    <a:pt x="476" y="872"/>
                  </a:cubicBezTo>
                  <a:cubicBezTo>
                    <a:pt x="588" y="872"/>
                    <a:pt x="666" y="794"/>
                    <a:pt x="666" y="639"/>
                  </a:cubicBezTo>
                  <a:cubicBezTo>
                    <a:pt x="666" y="418"/>
                    <a:pt x="507" y="164"/>
                    <a:pt x="317" y="38"/>
                  </a:cubicBezTo>
                  <a:cubicBezTo>
                    <a:pt x="268" y="13"/>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38"/>
            <p:cNvSpPr/>
            <p:nvPr/>
          </p:nvSpPr>
          <p:spPr>
            <a:xfrm>
              <a:off x="1427777" y="1872386"/>
              <a:ext cx="21760" cy="28327"/>
            </a:xfrm>
            <a:custGeom>
              <a:avLst/>
              <a:gdLst/>
              <a:ahLst/>
              <a:cxnLst/>
              <a:rect l="l" t="t" r="r" b="b"/>
              <a:pathLst>
                <a:path w="666" h="867" extrusionOk="0">
                  <a:moveTo>
                    <a:pt x="205" y="0"/>
                  </a:moveTo>
                  <a:cubicBezTo>
                    <a:pt x="85" y="0"/>
                    <a:pt x="0" y="89"/>
                    <a:pt x="0" y="228"/>
                  </a:cubicBezTo>
                  <a:cubicBezTo>
                    <a:pt x="0" y="449"/>
                    <a:pt x="159" y="703"/>
                    <a:pt x="349" y="829"/>
                  </a:cubicBezTo>
                  <a:cubicBezTo>
                    <a:pt x="400" y="855"/>
                    <a:pt x="446" y="867"/>
                    <a:pt x="487" y="867"/>
                  </a:cubicBezTo>
                  <a:cubicBezTo>
                    <a:pt x="598" y="867"/>
                    <a:pt x="665" y="778"/>
                    <a:pt x="665" y="639"/>
                  </a:cubicBezTo>
                  <a:cubicBezTo>
                    <a:pt x="665" y="418"/>
                    <a:pt x="539" y="164"/>
                    <a:pt x="349" y="38"/>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38"/>
            <p:cNvSpPr/>
            <p:nvPr/>
          </p:nvSpPr>
          <p:spPr>
            <a:xfrm>
              <a:off x="1476394" y="1900125"/>
              <a:ext cx="21760" cy="28523"/>
            </a:xfrm>
            <a:custGeom>
              <a:avLst/>
              <a:gdLst/>
              <a:ahLst/>
              <a:cxnLst/>
              <a:rect l="l" t="t" r="r" b="b"/>
              <a:pathLst>
                <a:path w="666" h="873" extrusionOk="0">
                  <a:moveTo>
                    <a:pt x="165" y="1"/>
                  </a:moveTo>
                  <a:cubicBezTo>
                    <a:pt x="63" y="1"/>
                    <a:pt x="1" y="78"/>
                    <a:pt x="1" y="234"/>
                  </a:cubicBezTo>
                  <a:cubicBezTo>
                    <a:pt x="1" y="455"/>
                    <a:pt x="127" y="709"/>
                    <a:pt x="317" y="835"/>
                  </a:cubicBezTo>
                  <a:cubicBezTo>
                    <a:pt x="367" y="860"/>
                    <a:pt x="415" y="872"/>
                    <a:pt x="458" y="872"/>
                  </a:cubicBezTo>
                  <a:cubicBezTo>
                    <a:pt x="579" y="872"/>
                    <a:pt x="666" y="777"/>
                    <a:pt x="666" y="614"/>
                  </a:cubicBezTo>
                  <a:cubicBezTo>
                    <a:pt x="666" y="424"/>
                    <a:pt x="508" y="170"/>
                    <a:pt x="317" y="44"/>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38"/>
            <p:cNvSpPr/>
            <p:nvPr/>
          </p:nvSpPr>
          <p:spPr>
            <a:xfrm>
              <a:off x="1047012" y="1744539"/>
              <a:ext cx="488389" cy="387953"/>
            </a:xfrm>
            <a:custGeom>
              <a:avLst/>
              <a:gdLst/>
              <a:ahLst/>
              <a:cxnLst/>
              <a:rect l="l" t="t" r="r" b="b"/>
              <a:pathLst>
                <a:path w="14948" h="11874" extrusionOk="0">
                  <a:moveTo>
                    <a:pt x="241" y="0"/>
                  </a:moveTo>
                  <a:cubicBezTo>
                    <a:pt x="95" y="0"/>
                    <a:pt x="0" y="107"/>
                    <a:pt x="0" y="309"/>
                  </a:cubicBezTo>
                  <a:lnTo>
                    <a:pt x="0" y="2937"/>
                  </a:lnTo>
                  <a:cubicBezTo>
                    <a:pt x="0" y="3222"/>
                    <a:pt x="190" y="3539"/>
                    <a:pt x="444" y="3697"/>
                  </a:cubicBezTo>
                  <a:lnTo>
                    <a:pt x="14505" y="11804"/>
                  </a:lnTo>
                  <a:cubicBezTo>
                    <a:pt x="14580" y="11852"/>
                    <a:pt x="14650" y="11873"/>
                    <a:pt x="14711" y="11873"/>
                  </a:cubicBezTo>
                  <a:cubicBezTo>
                    <a:pt x="14854" y="11873"/>
                    <a:pt x="14948" y="11751"/>
                    <a:pt x="14948" y="11551"/>
                  </a:cubicBezTo>
                  <a:lnTo>
                    <a:pt x="14948" y="8923"/>
                  </a:lnTo>
                  <a:cubicBezTo>
                    <a:pt x="14948" y="8669"/>
                    <a:pt x="14758" y="8321"/>
                    <a:pt x="14505" y="8194"/>
                  </a:cubicBezTo>
                  <a:lnTo>
                    <a:pt x="444" y="55"/>
                  </a:lnTo>
                  <a:cubicBezTo>
                    <a:pt x="370" y="18"/>
                    <a:pt x="301" y="0"/>
                    <a:pt x="241"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38"/>
            <p:cNvSpPr/>
            <p:nvPr/>
          </p:nvSpPr>
          <p:spPr>
            <a:xfrm>
              <a:off x="1071843" y="1781524"/>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38"/>
            <p:cNvSpPr/>
            <p:nvPr/>
          </p:nvSpPr>
          <p:spPr>
            <a:xfrm>
              <a:off x="1071843" y="1807368"/>
              <a:ext cx="163493" cy="102494"/>
            </a:xfrm>
            <a:custGeom>
              <a:avLst/>
              <a:gdLst/>
              <a:ahLst/>
              <a:cxnLst/>
              <a:rect l="l" t="t" r="r" b="b"/>
              <a:pathLst>
                <a:path w="5004" h="3137"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38"/>
            <p:cNvSpPr/>
            <p:nvPr/>
          </p:nvSpPr>
          <p:spPr>
            <a:xfrm>
              <a:off x="1071843" y="1834290"/>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38"/>
            <p:cNvSpPr/>
            <p:nvPr/>
          </p:nvSpPr>
          <p:spPr>
            <a:xfrm>
              <a:off x="1380173" y="1983081"/>
              <a:ext cx="21760" cy="28360"/>
            </a:xfrm>
            <a:custGeom>
              <a:avLst/>
              <a:gdLst/>
              <a:ahLst/>
              <a:cxnLst/>
              <a:rect l="l" t="t" r="r" b="b"/>
              <a:pathLst>
                <a:path w="666" h="868" extrusionOk="0">
                  <a:moveTo>
                    <a:pt x="179" y="1"/>
                  </a:moveTo>
                  <a:cubicBezTo>
                    <a:pt x="68" y="1"/>
                    <a:pt x="1" y="89"/>
                    <a:pt x="1" y="228"/>
                  </a:cubicBezTo>
                  <a:cubicBezTo>
                    <a:pt x="1" y="450"/>
                    <a:pt x="127" y="703"/>
                    <a:pt x="317" y="830"/>
                  </a:cubicBezTo>
                  <a:cubicBezTo>
                    <a:pt x="368" y="855"/>
                    <a:pt x="417" y="867"/>
                    <a:pt x="461" y="867"/>
                  </a:cubicBezTo>
                  <a:cubicBezTo>
                    <a:pt x="581" y="867"/>
                    <a:pt x="666" y="779"/>
                    <a:pt x="666" y="640"/>
                  </a:cubicBezTo>
                  <a:cubicBezTo>
                    <a:pt x="666" y="418"/>
                    <a:pt x="507" y="165"/>
                    <a:pt x="317" y="38"/>
                  </a:cubicBezTo>
                  <a:cubicBezTo>
                    <a:pt x="266" y="13"/>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38"/>
            <p:cNvSpPr/>
            <p:nvPr/>
          </p:nvSpPr>
          <p:spPr>
            <a:xfrm>
              <a:off x="1427777" y="2010853"/>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2"/>
                    <a:pt x="484" y="872"/>
                  </a:cubicBezTo>
                  <a:cubicBezTo>
                    <a:pt x="596" y="872"/>
                    <a:pt x="665" y="777"/>
                    <a:pt x="665" y="613"/>
                  </a:cubicBezTo>
                  <a:cubicBezTo>
                    <a:pt x="665" y="423"/>
                    <a:pt x="539" y="138"/>
                    <a:pt x="349" y="43"/>
                  </a:cubicBezTo>
                  <a:cubicBezTo>
                    <a:pt x="292" y="15"/>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38"/>
            <p:cNvSpPr/>
            <p:nvPr/>
          </p:nvSpPr>
          <p:spPr>
            <a:xfrm>
              <a:off x="1475381" y="2038526"/>
              <a:ext cx="23818" cy="28098"/>
            </a:xfrm>
            <a:custGeom>
              <a:avLst/>
              <a:gdLst/>
              <a:ahLst/>
              <a:cxnLst/>
              <a:rect l="l" t="t" r="r" b="b"/>
              <a:pathLst>
                <a:path w="729" h="860" extrusionOk="0">
                  <a:moveTo>
                    <a:pt x="213" y="1"/>
                  </a:moveTo>
                  <a:cubicBezTo>
                    <a:pt x="181" y="1"/>
                    <a:pt x="152" y="7"/>
                    <a:pt x="127" y="20"/>
                  </a:cubicBezTo>
                  <a:cubicBezTo>
                    <a:pt x="0" y="83"/>
                    <a:pt x="0" y="336"/>
                    <a:pt x="127" y="558"/>
                  </a:cubicBezTo>
                  <a:cubicBezTo>
                    <a:pt x="231" y="741"/>
                    <a:pt x="401" y="859"/>
                    <a:pt x="528" y="859"/>
                  </a:cubicBezTo>
                  <a:cubicBezTo>
                    <a:pt x="555" y="859"/>
                    <a:pt x="580" y="854"/>
                    <a:pt x="602" y="843"/>
                  </a:cubicBezTo>
                  <a:cubicBezTo>
                    <a:pt x="729" y="780"/>
                    <a:pt x="729" y="526"/>
                    <a:pt x="602" y="305"/>
                  </a:cubicBezTo>
                  <a:cubicBezTo>
                    <a:pt x="501" y="102"/>
                    <a:pt x="338" y="1"/>
                    <a:pt x="21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38"/>
            <p:cNvSpPr/>
            <p:nvPr/>
          </p:nvSpPr>
          <p:spPr>
            <a:xfrm>
              <a:off x="1047012" y="1883168"/>
              <a:ext cx="488389" cy="387529"/>
            </a:xfrm>
            <a:custGeom>
              <a:avLst/>
              <a:gdLst/>
              <a:ahLst/>
              <a:cxnLst/>
              <a:rect l="l" t="t" r="r" b="b"/>
              <a:pathLst>
                <a:path w="14948" h="11861" extrusionOk="0">
                  <a:moveTo>
                    <a:pt x="241" y="1"/>
                  </a:moveTo>
                  <a:cubicBezTo>
                    <a:pt x="95" y="1"/>
                    <a:pt x="0" y="107"/>
                    <a:pt x="0" y="309"/>
                  </a:cubicBezTo>
                  <a:lnTo>
                    <a:pt x="0" y="2938"/>
                  </a:lnTo>
                  <a:cubicBezTo>
                    <a:pt x="0" y="3191"/>
                    <a:pt x="190" y="3540"/>
                    <a:pt x="444" y="3666"/>
                  </a:cubicBezTo>
                  <a:lnTo>
                    <a:pt x="14505" y="11805"/>
                  </a:lnTo>
                  <a:cubicBezTo>
                    <a:pt x="14579" y="11842"/>
                    <a:pt x="14647" y="11860"/>
                    <a:pt x="14707" y="11860"/>
                  </a:cubicBezTo>
                  <a:cubicBezTo>
                    <a:pt x="14853" y="11860"/>
                    <a:pt x="14948" y="11754"/>
                    <a:pt x="14948" y="11552"/>
                  </a:cubicBezTo>
                  <a:lnTo>
                    <a:pt x="14948" y="8923"/>
                  </a:lnTo>
                  <a:cubicBezTo>
                    <a:pt x="14948" y="8670"/>
                    <a:pt x="14758" y="8322"/>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38"/>
            <p:cNvSpPr/>
            <p:nvPr/>
          </p:nvSpPr>
          <p:spPr>
            <a:xfrm>
              <a:off x="1071843" y="1920154"/>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38"/>
            <p:cNvSpPr/>
            <p:nvPr/>
          </p:nvSpPr>
          <p:spPr>
            <a:xfrm>
              <a:off x="1071843" y="1946030"/>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38"/>
            <p:cNvSpPr/>
            <p:nvPr/>
          </p:nvSpPr>
          <p:spPr>
            <a:xfrm>
              <a:off x="1071843" y="1972920"/>
              <a:ext cx="163493" cy="102494"/>
            </a:xfrm>
            <a:custGeom>
              <a:avLst/>
              <a:gdLst/>
              <a:ahLst/>
              <a:cxnLst/>
              <a:rect l="l" t="t" r="r" b="b"/>
              <a:pathLst>
                <a:path w="5004" h="3137"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38"/>
            <p:cNvSpPr/>
            <p:nvPr/>
          </p:nvSpPr>
          <p:spPr>
            <a:xfrm>
              <a:off x="1379128" y="2121384"/>
              <a:ext cx="23851" cy="28098"/>
            </a:xfrm>
            <a:custGeom>
              <a:avLst/>
              <a:gdLst/>
              <a:ahLst/>
              <a:cxnLst/>
              <a:rect l="l" t="t" r="r" b="b"/>
              <a:pathLst>
                <a:path w="730" h="860" extrusionOk="0">
                  <a:moveTo>
                    <a:pt x="201" y="1"/>
                  </a:moveTo>
                  <a:cubicBezTo>
                    <a:pt x="175" y="1"/>
                    <a:pt x="150" y="6"/>
                    <a:pt x="128" y="17"/>
                  </a:cubicBezTo>
                  <a:cubicBezTo>
                    <a:pt x="1" y="80"/>
                    <a:pt x="1" y="334"/>
                    <a:pt x="128" y="556"/>
                  </a:cubicBezTo>
                  <a:cubicBezTo>
                    <a:pt x="229" y="758"/>
                    <a:pt x="391" y="860"/>
                    <a:pt x="517" y="860"/>
                  </a:cubicBezTo>
                  <a:cubicBezTo>
                    <a:pt x="548" y="860"/>
                    <a:pt x="577" y="853"/>
                    <a:pt x="603" y="841"/>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38"/>
            <p:cNvSpPr/>
            <p:nvPr/>
          </p:nvSpPr>
          <p:spPr>
            <a:xfrm>
              <a:off x="1427777" y="2149057"/>
              <a:ext cx="21760" cy="28556"/>
            </a:xfrm>
            <a:custGeom>
              <a:avLst/>
              <a:gdLst/>
              <a:ahLst/>
              <a:cxnLst/>
              <a:rect l="l" t="t" r="r" b="b"/>
              <a:pathLst>
                <a:path w="666" h="874" extrusionOk="0">
                  <a:moveTo>
                    <a:pt x="187" y="0"/>
                  </a:moveTo>
                  <a:cubicBezTo>
                    <a:pt x="77" y="0"/>
                    <a:pt x="0" y="93"/>
                    <a:pt x="0" y="247"/>
                  </a:cubicBezTo>
                  <a:cubicBezTo>
                    <a:pt x="0" y="469"/>
                    <a:pt x="159" y="722"/>
                    <a:pt x="349" y="817"/>
                  </a:cubicBezTo>
                  <a:cubicBezTo>
                    <a:pt x="407" y="856"/>
                    <a:pt x="459" y="874"/>
                    <a:pt x="503" y="874"/>
                  </a:cubicBezTo>
                  <a:cubicBezTo>
                    <a:pt x="604" y="874"/>
                    <a:pt x="665" y="781"/>
                    <a:pt x="665" y="627"/>
                  </a:cubicBezTo>
                  <a:cubicBezTo>
                    <a:pt x="665" y="405"/>
                    <a:pt x="539" y="152"/>
                    <a:pt x="349" y="57"/>
                  </a:cubicBezTo>
                  <a:cubicBezTo>
                    <a:pt x="291"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38"/>
            <p:cNvSpPr/>
            <p:nvPr/>
          </p:nvSpPr>
          <p:spPr>
            <a:xfrm>
              <a:off x="1475381" y="2176764"/>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1" y="754"/>
                    <a:pt x="401" y="872"/>
                    <a:pt x="528" y="872"/>
                  </a:cubicBezTo>
                  <a:cubicBezTo>
                    <a:pt x="555" y="872"/>
                    <a:pt x="580" y="867"/>
                    <a:pt x="602" y="856"/>
                  </a:cubicBezTo>
                  <a:cubicBezTo>
                    <a:pt x="729" y="761"/>
                    <a:pt x="729" y="539"/>
                    <a:pt x="602" y="286"/>
                  </a:cubicBezTo>
                  <a:cubicBezTo>
                    <a:pt x="504" y="115"/>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38"/>
            <p:cNvSpPr/>
            <p:nvPr/>
          </p:nvSpPr>
          <p:spPr>
            <a:xfrm>
              <a:off x="1047012" y="2021373"/>
              <a:ext cx="488389" cy="387953"/>
            </a:xfrm>
            <a:custGeom>
              <a:avLst/>
              <a:gdLst/>
              <a:ahLst/>
              <a:cxnLst/>
              <a:rect l="l" t="t" r="r" b="b"/>
              <a:pathLst>
                <a:path w="14948" h="11874" extrusionOk="0">
                  <a:moveTo>
                    <a:pt x="238" y="1"/>
                  </a:moveTo>
                  <a:cubicBezTo>
                    <a:pt x="94" y="1"/>
                    <a:pt x="0" y="123"/>
                    <a:pt x="0" y="323"/>
                  </a:cubicBezTo>
                  <a:lnTo>
                    <a:pt x="0" y="2920"/>
                  </a:lnTo>
                  <a:cubicBezTo>
                    <a:pt x="0" y="3205"/>
                    <a:pt x="190" y="3553"/>
                    <a:pt x="444" y="3680"/>
                  </a:cubicBezTo>
                  <a:lnTo>
                    <a:pt x="14505" y="11819"/>
                  </a:lnTo>
                  <a:cubicBezTo>
                    <a:pt x="14579" y="11856"/>
                    <a:pt x="14647" y="11874"/>
                    <a:pt x="14707" y="11874"/>
                  </a:cubicBezTo>
                  <a:cubicBezTo>
                    <a:pt x="14853" y="11874"/>
                    <a:pt x="14948" y="11767"/>
                    <a:pt x="14948" y="11565"/>
                  </a:cubicBezTo>
                  <a:lnTo>
                    <a:pt x="14948" y="8937"/>
                  </a:lnTo>
                  <a:cubicBezTo>
                    <a:pt x="14948" y="8652"/>
                    <a:pt x="14758" y="8335"/>
                    <a:pt x="14505" y="8177"/>
                  </a:cubicBezTo>
                  <a:lnTo>
                    <a:pt x="444" y="70"/>
                  </a:lnTo>
                  <a:cubicBezTo>
                    <a:pt x="368" y="22"/>
                    <a:pt x="298" y="1"/>
                    <a:pt x="238"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38"/>
            <p:cNvSpPr/>
            <p:nvPr/>
          </p:nvSpPr>
          <p:spPr>
            <a:xfrm>
              <a:off x="1071843" y="2057770"/>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38"/>
            <p:cNvSpPr/>
            <p:nvPr/>
          </p:nvSpPr>
          <p:spPr>
            <a:xfrm>
              <a:off x="1071843" y="2084692"/>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38"/>
            <p:cNvSpPr/>
            <p:nvPr/>
          </p:nvSpPr>
          <p:spPr>
            <a:xfrm>
              <a:off x="1071843" y="2110536"/>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38"/>
            <p:cNvSpPr/>
            <p:nvPr/>
          </p:nvSpPr>
          <p:spPr>
            <a:xfrm>
              <a:off x="1379128" y="2259556"/>
              <a:ext cx="23851" cy="28490"/>
            </a:xfrm>
            <a:custGeom>
              <a:avLst/>
              <a:gdLst/>
              <a:ahLst/>
              <a:cxnLst/>
              <a:rect l="l" t="t" r="r" b="b"/>
              <a:pathLst>
                <a:path w="730" h="872" extrusionOk="0">
                  <a:moveTo>
                    <a:pt x="225" y="0"/>
                  </a:moveTo>
                  <a:cubicBezTo>
                    <a:pt x="189" y="0"/>
                    <a:pt x="156" y="10"/>
                    <a:pt x="128" y="32"/>
                  </a:cubicBezTo>
                  <a:cubicBezTo>
                    <a:pt x="1" y="95"/>
                    <a:pt x="1" y="348"/>
                    <a:pt x="128" y="570"/>
                  </a:cubicBezTo>
                  <a:cubicBezTo>
                    <a:pt x="232" y="753"/>
                    <a:pt x="402" y="871"/>
                    <a:pt x="529" y="871"/>
                  </a:cubicBezTo>
                  <a:cubicBezTo>
                    <a:pt x="556" y="871"/>
                    <a:pt x="581" y="866"/>
                    <a:pt x="603" y="855"/>
                  </a:cubicBezTo>
                  <a:cubicBezTo>
                    <a:pt x="729" y="760"/>
                    <a:pt x="729" y="538"/>
                    <a:pt x="603" y="317"/>
                  </a:cubicBezTo>
                  <a:cubicBezTo>
                    <a:pt x="504" y="120"/>
                    <a:pt x="349" y="0"/>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38"/>
            <p:cNvSpPr/>
            <p:nvPr/>
          </p:nvSpPr>
          <p:spPr>
            <a:xfrm>
              <a:off x="1426732" y="2287458"/>
              <a:ext cx="23851" cy="28523"/>
            </a:xfrm>
            <a:custGeom>
              <a:avLst/>
              <a:gdLst/>
              <a:ahLst/>
              <a:cxnLst/>
              <a:rect l="l" t="t" r="r" b="b"/>
              <a:pathLst>
                <a:path w="730" h="873" extrusionOk="0">
                  <a:moveTo>
                    <a:pt x="227" y="1"/>
                  </a:moveTo>
                  <a:cubicBezTo>
                    <a:pt x="190" y="1"/>
                    <a:pt x="156" y="11"/>
                    <a:pt x="127" y="33"/>
                  </a:cubicBezTo>
                  <a:cubicBezTo>
                    <a:pt x="1" y="96"/>
                    <a:pt x="1" y="350"/>
                    <a:pt x="127" y="571"/>
                  </a:cubicBezTo>
                  <a:cubicBezTo>
                    <a:pt x="232" y="754"/>
                    <a:pt x="401" y="873"/>
                    <a:pt x="529" y="873"/>
                  </a:cubicBezTo>
                  <a:cubicBezTo>
                    <a:pt x="555" y="873"/>
                    <a:pt x="580" y="867"/>
                    <a:pt x="602" y="856"/>
                  </a:cubicBezTo>
                  <a:cubicBezTo>
                    <a:pt x="729" y="761"/>
                    <a:pt x="729" y="540"/>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38"/>
            <p:cNvSpPr/>
            <p:nvPr/>
          </p:nvSpPr>
          <p:spPr>
            <a:xfrm>
              <a:off x="1475381" y="2314870"/>
              <a:ext cx="23818" cy="28523"/>
            </a:xfrm>
            <a:custGeom>
              <a:avLst/>
              <a:gdLst/>
              <a:ahLst/>
              <a:cxnLst/>
              <a:rect l="l" t="t" r="r" b="b"/>
              <a:pathLst>
                <a:path w="729" h="873" extrusionOk="0">
                  <a:moveTo>
                    <a:pt x="201" y="1"/>
                  </a:moveTo>
                  <a:cubicBezTo>
                    <a:pt x="174" y="1"/>
                    <a:pt x="149" y="6"/>
                    <a:pt x="127" y="17"/>
                  </a:cubicBezTo>
                  <a:cubicBezTo>
                    <a:pt x="0" y="112"/>
                    <a:pt x="0" y="366"/>
                    <a:pt x="127" y="587"/>
                  </a:cubicBezTo>
                  <a:cubicBezTo>
                    <a:pt x="224" y="758"/>
                    <a:pt x="379" y="873"/>
                    <a:pt x="502" y="873"/>
                  </a:cubicBezTo>
                  <a:cubicBezTo>
                    <a:pt x="539" y="873"/>
                    <a:pt x="573" y="862"/>
                    <a:pt x="602" y="841"/>
                  </a:cubicBezTo>
                  <a:cubicBezTo>
                    <a:pt x="729" y="777"/>
                    <a:pt x="729" y="524"/>
                    <a:pt x="602" y="302"/>
                  </a:cubicBezTo>
                  <a:cubicBezTo>
                    <a:pt x="497"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38"/>
            <p:cNvSpPr/>
            <p:nvPr/>
          </p:nvSpPr>
          <p:spPr>
            <a:xfrm>
              <a:off x="1047012" y="2159610"/>
              <a:ext cx="488389" cy="387823"/>
            </a:xfrm>
            <a:custGeom>
              <a:avLst/>
              <a:gdLst/>
              <a:ahLst/>
              <a:cxnLst/>
              <a:rect l="l" t="t" r="r" b="b"/>
              <a:pathLst>
                <a:path w="14948" h="11870" extrusionOk="0">
                  <a:moveTo>
                    <a:pt x="256" y="1"/>
                  </a:moveTo>
                  <a:cubicBezTo>
                    <a:pt x="102" y="1"/>
                    <a:pt x="0" y="118"/>
                    <a:pt x="0" y="304"/>
                  </a:cubicBezTo>
                  <a:lnTo>
                    <a:pt x="0" y="2932"/>
                  </a:lnTo>
                  <a:cubicBezTo>
                    <a:pt x="0" y="3217"/>
                    <a:pt x="190" y="3534"/>
                    <a:pt x="444" y="3692"/>
                  </a:cubicBezTo>
                  <a:lnTo>
                    <a:pt x="14505" y="11800"/>
                  </a:lnTo>
                  <a:cubicBezTo>
                    <a:pt x="14581" y="11848"/>
                    <a:pt x="14652" y="11870"/>
                    <a:pt x="14714" y="11870"/>
                  </a:cubicBezTo>
                  <a:cubicBezTo>
                    <a:pt x="14856" y="11870"/>
                    <a:pt x="14948" y="11755"/>
                    <a:pt x="14948" y="11578"/>
                  </a:cubicBezTo>
                  <a:lnTo>
                    <a:pt x="14948" y="8950"/>
                  </a:lnTo>
                  <a:cubicBezTo>
                    <a:pt x="14948" y="8664"/>
                    <a:pt x="14758" y="8316"/>
                    <a:pt x="14505" y="8189"/>
                  </a:cubicBezTo>
                  <a:lnTo>
                    <a:pt x="444" y="51"/>
                  </a:lnTo>
                  <a:cubicBezTo>
                    <a:pt x="376" y="17"/>
                    <a:pt x="312" y="1"/>
                    <a:pt x="25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38"/>
            <p:cNvSpPr/>
            <p:nvPr/>
          </p:nvSpPr>
          <p:spPr>
            <a:xfrm>
              <a:off x="1071843" y="2196432"/>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38"/>
            <p:cNvSpPr/>
            <p:nvPr/>
          </p:nvSpPr>
          <p:spPr>
            <a:xfrm>
              <a:off x="1071843" y="2223322"/>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38"/>
            <p:cNvSpPr/>
            <p:nvPr/>
          </p:nvSpPr>
          <p:spPr>
            <a:xfrm>
              <a:off x="1071843" y="2249198"/>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38"/>
            <p:cNvSpPr/>
            <p:nvPr/>
          </p:nvSpPr>
          <p:spPr>
            <a:xfrm>
              <a:off x="1380173" y="2398022"/>
              <a:ext cx="21760" cy="28490"/>
            </a:xfrm>
            <a:custGeom>
              <a:avLst/>
              <a:gdLst/>
              <a:ahLst/>
              <a:cxnLst/>
              <a:rect l="l" t="t" r="r" b="b"/>
              <a:pathLst>
                <a:path w="666" h="872" extrusionOk="0">
                  <a:moveTo>
                    <a:pt x="182" y="1"/>
                  </a:moveTo>
                  <a:cubicBezTo>
                    <a:pt x="70" y="1"/>
                    <a:pt x="1" y="95"/>
                    <a:pt x="1" y="259"/>
                  </a:cubicBezTo>
                  <a:cubicBezTo>
                    <a:pt x="1" y="449"/>
                    <a:pt x="127" y="734"/>
                    <a:pt x="317" y="829"/>
                  </a:cubicBezTo>
                  <a:cubicBezTo>
                    <a:pt x="374" y="858"/>
                    <a:pt x="428" y="872"/>
                    <a:pt x="476" y="872"/>
                  </a:cubicBezTo>
                  <a:cubicBezTo>
                    <a:pt x="588" y="872"/>
                    <a:pt x="666" y="794"/>
                    <a:pt x="666" y="639"/>
                  </a:cubicBezTo>
                  <a:cubicBezTo>
                    <a:pt x="666" y="417"/>
                    <a:pt x="507" y="164"/>
                    <a:pt x="317" y="37"/>
                  </a:cubicBezTo>
                  <a:cubicBezTo>
                    <a:pt x="268" y="13"/>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38"/>
            <p:cNvSpPr/>
            <p:nvPr/>
          </p:nvSpPr>
          <p:spPr>
            <a:xfrm>
              <a:off x="1427777" y="2425957"/>
              <a:ext cx="21760" cy="28327"/>
            </a:xfrm>
            <a:custGeom>
              <a:avLst/>
              <a:gdLst/>
              <a:ahLst/>
              <a:cxnLst/>
              <a:rect l="l" t="t" r="r" b="b"/>
              <a:pathLst>
                <a:path w="666" h="867" extrusionOk="0">
                  <a:moveTo>
                    <a:pt x="205" y="0"/>
                  </a:moveTo>
                  <a:cubicBezTo>
                    <a:pt x="85" y="0"/>
                    <a:pt x="0" y="88"/>
                    <a:pt x="0" y="227"/>
                  </a:cubicBezTo>
                  <a:cubicBezTo>
                    <a:pt x="0" y="449"/>
                    <a:pt x="159" y="703"/>
                    <a:pt x="349" y="829"/>
                  </a:cubicBezTo>
                  <a:cubicBezTo>
                    <a:pt x="400" y="855"/>
                    <a:pt x="446" y="866"/>
                    <a:pt x="487" y="866"/>
                  </a:cubicBezTo>
                  <a:cubicBezTo>
                    <a:pt x="598" y="866"/>
                    <a:pt x="665" y="778"/>
                    <a:pt x="665" y="639"/>
                  </a:cubicBezTo>
                  <a:cubicBezTo>
                    <a:pt x="665" y="417"/>
                    <a:pt x="539" y="164"/>
                    <a:pt x="349" y="37"/>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38"/>
            <p:cNvSpPr/>
            <p:nvPr/>
          </p:nvSpPr>
          <p:spPr>
            <a:xfrm>
              <a:off x="1476394" y="2453696"/>
              <a:ext cx="21760" cy="28490"/>
            </a:xfrm>
            <a:custGeom>
              <a:avLst/>
              <a:gdLst/>
              <a:ahLst/>
              <a:cxnLst/>
              <a:rect l="l" t="t" r="r" b="b"/>
              <a:pathLst>
                <a:path w="666" h="872" extrusionOk="0">
                  <a:moveTo>
                    <a:pt x="165" y="1"/>
                  </a:moveTo>
                  <a:cubicBezTo>
                    <a:pt x="63" y="1"/>
                    <a:pt x="1" y="78"/>
                    <a:pt x="1" y="234"/>
                  </a:cubicBezTo>
                  <a:cubicBezTo>
                    <a:pt x="1" y="455"/>
                    <a:pt x="127" y="709"/>
                    <a:pt x="317" y="835"/>
                  </a:cubicBezTo>
                  <a:cubicBezTo>
                    <a:pt x="367" y="860"/>
                    <a:pt x="415" y="872"/>
                    <a:pt x="458" y="872"/>
                  </a:cubicBezTo>
                  <a:cubicBezTo>
                    <a:pt x="579" y="872"/>
                    <a:pt x="666" y="777"/>
                    <a:pt x="666" y="614"/>
                  </a:cubicBezTo>
                  <a:cubicBezTo>
                    <a:pt x="666" y="424"/>
                    <a:pt x="508" y="139"/>
                    <a:pt x="317" y="44"/>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38"/>
            <p:cNvSpPr/>
            <p:nvPr/>
          </p:nvSpPr>
          <p:spPr>
            <a:xfrm>
              <a:off x="1047012" y="2298109"/>
              <a:ext cx="488389" cy="387953"/>
            </a:xfrm>
            <a:custGeom>
              <a:avLst/>
              <a:gdLst/>
              <a:ahLst/>
              <a:cxnLst/>
              <a:rect l="l" t="t" r="r" b="b"/>
              <a:pathLst>
                <a:path w="14948" h="11874" extrusionOk="0">
                  <a:moveTo>
                    <a:pt x="241" y="0"/>
                  </a:moveTo>
                  <a:cubicBezTo>
                    <a:pt x="95" y="0"/>
                    <a:pt x="0" y="107"/>
                    <a:pt x="0" y="309"/>
                  </a:cubicBezTo>
                  <a:lnTo>
                    <a:pt x="0" y="2937"/>
                  </a:lnTo>
                  <a:cubicBezTo>
                    <a:pt x="0" y="3222"/>
                    <a:pt x="190" y="3539"/>
                    <a:pt x="444" y="3697"/>
                  </a:cubicBezTo>
                  <a:lnTo>
                    <a:pt x="14505" y="11804"/>
                  </a:lnTo>
                  <a:cubicBezTo>
                    <a:pt x="14580" y="11851"/>
                    <a:pt x="14650" y="11873"/>
                    <a:pt x="14711" y="11873"/>
                  </a:cubicBezTo>
                  <a:cubicBezTo>
                    <a:pt x="14854" y="11873"/>
                    <a:pt x="14948" y="11751"/>
                    <a:pt x="14948" y="11551"/>
                  </a:cubicBezTo>
                  <a:lnTo>
                    <a:pt x="14948" y="8922"/>
                  </a:lnTo>
                  <a:cubicBezTo>
                    <a:pt x="14948" y="8669"/>
                    <a:pt x="14758" y="8321"/>
                    <a:pt x="14505" y="8194"/>
                  </a:cubicBezTo>
                  <a:lnTo>
                    <a:pt x="444" y="55"/>
                  </a:lnTo>
                  <a:cubicBezTo>
                    <a:pt x="370" y="18"/>
                    <a:pt x="301" y="0"/>
                    <a:pt x="241"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38"/>
            <p:cNvSpPr/>
            <p:nvPr/>
          </p:nvSpPr>
          <p:spPr>
            <a:xfrm>
              <a:off x="1071843" y="2335062"/>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38"/>
            <p:cNvSpPr/>
            <p:nvPr/>
          </p:nvSpPr>
          <p:spPr>
            <a:xfrm>
              <a:off x="1071843" y="2360938"/>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38"/>
            <p:cNvSpPr/>
            <p:nvPr/>
          </p:nvSpPr>
          <p:spPr>
            <a:xfrm>
              <a:off x="1071843" y="2387861"/>
              <a:ext cx="163493" cy="102461"/>
            </a:xfrm>
            <a:custGeom>
              <a:avLst/>
              <a:gdLst/>
              <a:ahLst/>
              <a:cxnLst/>
              <a:rect l="l" t="t" r="r" b="b"/>
              <a:pathLst>
                <a:path w="5004" h="3136" extrusionOk="0">
                  <a:moveTo>
                    <a:pt x="0" y="0"/>
                  </a:moveTo>
                  <a:lnTo>
                    <a:pt x="0" y="222"/>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38"/>
            <p:cNvSpPr/>
            <p:nvPr/>
          </p:nvSpPr>
          <p:spPr>
            <a:xfrm>
              <a:off x="1380173" y="2536651"/>
              <a:ext cx="21760" cy="28360"/>
            </a:xfrm>
            <a:custGeom>
              <a:avLst/>
              <a:gdLst/>
              <a:ahLst/>
              <a:cxnLst/>
              <a:rect l="l" t="t" r="r" b="b"/>
              <a:pathLst>
                <a:path w="666" h="868" extrusionOk="0">
                  <a:moveTo>
                    <a:pt x="179" y="1"/>
                  </a:moveTo>
                  <a:cubicBezTo>
                    <a:pt x="68" y="1"/>
                    <a:pt x="1" y="89"/>
                    <a:pt x="1" y="228"/>
                  </a:cubicBezTo>
                  <a:cubicBezTo>
                    <a:pt x="1" y="450"/>
                    <a:pt x="127" y="703"/>
                    <a:pt x="317" y="830"/>
                  </a:cubicBezTo>
                  <a:cubicBezTo>
                    <a:pt x="368" y="855"/>
                    <a:pt x="417" y="867"/>
                    <a:pt x="461" y="867"/>
                  </a:cubicBezTo>
                  <a:cubicBezTo>
                    <a:pt x="581" y="867"/>
                    <a:pt x="666" y="779"/>
                    <a:pt x="666" y="640"/>
                  </a:cubicBezTo>
                  <a:cubicBezTo>
                    <a:pt x="666" y="418"/>
                    <a:pt x="507" y="165"/>
                    <a:pt x="317" y="38"/>
                  </a:cubicBezTo>
                  <a:cubicBezTo>
                    <a:pt x="266" y="13"/>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38"/>
            <p:cNvSpPr/>
            <p:nvPr/>
          </p:nvSpPr>
          <p:spPr>
            <a:xfrm>
              <a:off x="1427777" y="2564423"/>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1"/>
                    <a:pt x="484" y="871"/>
                  </a:cubicBezTo>
                  <a:cubicBezTo>
                    <a:pt x="596" y="871"/>
                    <a:pt x="665" y="777"/>
                    <a:pt x="665" y="613"/>
                  </a:cubicBezTo>
                  <a:cubicBezTo>
                    <a:pt x="665" y="423"/>
                    <a:pt x="539" y="138"/>
                    <a:pt x="349" y="43"/>
                  </a:cubicBezTo>
                  <a:cubicBezTo>
                    <a:pt x="292" y="15"/>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38"/>
            <p:cNvSpPr/>
            <p:nvPr/>
          </p:nvSpPr>
          <p:spPr>
            <a:xfrm>
              <a:off x="1475381" y="2592096"/>
              <a:ext cx="23818" cy="28098"/>
            </a:xfrm>
            <a:custGeom>
              <a:avLst/>
              <a:gdLst/>
              <a:ahLst/>
              <a:cxnLst/>
              <a:rect l="l" t="t" r="r" b="b"/>
              <a:pathLst>
                <a:path w="729" h="860" extrusionOk="0">
                  <a:moveTo>
                    <a:pt x="213" y="0"/>
                  </a:moveTo>
                  <a:cubicBezTo>
                    <a:pt x="181" y="0"/>
                    <a:pt x="152" y="7"/>
                    <a:pt x="127" y="19"/>
                  </a:cubicBezTo>
                  <a:cubicBezTo>
                    <a:pt x="0" y="83"/>
                    <a:pt x="0" y="336"/>
                    <a:pt x="127" y="558"/>
                  </a:cubicBezTo>
                  <a:cubicBezTo>
                    <a:pt x="231" y="741"/>
                    <a:pt x="401" y="859"/>
                    <a:pt x="528" y="859"/>
                  </a:cubicBezTo>
                  <a:cubicBezTo>
                    <a:pt x="555" y="859"/>
                    <a:pt x="580" y="854"/>
                    <a:pt x="602" y="843"/>
                  </a:cubicBezTo>
                  <a:cubicBezTo>
                    <a:pt x="729" y="780"/>
                    <a:pt x="729" y="526"/>
                    <a:pt x="602" y="304"/>
                  </a:cubicBezTo>
                  <a:cubicBezTo>
                    <a:pt x="501" y="102"/>
                    <a:pt x="338"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38"/>
            <p:cNvSpPr/>
            <p:nvPr/>
          </p:nvSpPr>
          <p:spPr>
            <a:xfrm>
              <a:off x="1047012" y="2436739"/>
              <a:ext cx="488389" cy="387529"/>
            </a:xfrm>
            <a:custGeom>
              <a:avLst/>
              <a:gdLst/>
              <a:ahLst/>
              <a:cxnLst/>
              <a:rect l="l" t="t" r="r" b="b"/>
              <a:pathLst>
                <a:path w="14948" h="11861" extrusionOk="0">
                  <a:moveTo>
                    <a:pt x="241" y="1"/>
                  </a:moveTo>
                  <a:cubicBezTo>
                    <a:pt x="95" y="1"/>
                    <a:pt x="0" y="107"/>
                    <a:pt x="0" y="309"/>
                  </a:cubicBezTo>
                  <a:lnTo>
                    <a:pt x="0" y="2938"/>
                  </a:lnTo>
                  <a:cubicBezTo>
                    <a:pt x="0" y="3191"/>
                    <a:pt x="190" y="3539"/>
                    <a:pt x="444" y="3666"/>
                  </a:cubicBezTo>
                  <a:lnTo>
                    <a:pt x="14505" y="11805"/>
                  </a:lnTo>
                  <a:cubicBezTo>
                    <a:pt x="14579" y="11842"/>
                    <a:pt x="14647" y="11860"/>
                    <a:pt x="14707" y="11860"/>
                  </a:cubicBezTo>
                  <a:cubicBezTo>
                    <a:pt x="14853" y="11860"/>
                    <a:pt x="14948" y="11753"/>
                    <a:pt x="14948" y="11552"/>
                  </a:cubicBezTo>
                  <a:lnTo>
                    <a:pt x="14948" y="8923"/>
                  </a:lnTo>
                  <a:cubicBezTo>
                    <a:pt x="14948" y="8670"/>
                    <a:pt x="14758" y="8321"/>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38"/>
            <p:cNvSpPr/>
            <p:nvPr/>
          </p:nvSpPr>
          <p:spPr>
            <a:xfrm>
              <a:off x="1071843" y="2473724"/>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38"/>
            <p:cNvSpPr/>
            <p:nvPr/>
          </p:nvSpPr>
          <p:spPr>
            <a:xfrm>
              <a:off x="1071843" y="2499600"/>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38"/>
            <p:cNvSpPr/>
            <p:nvPr/>
          </p:nvSpPr>
          <p:spPr>
            <a:xfrm>
              <a:off x="1071843" y="2526490"/>
              <a:ext cx="163493" cy="102461"/>
            </a:xfrm>
            <a:custGeom>
              <a:avLst/>
              <a:gdLst/>
              <a:ahLst/>
              <a:cxnLst/>
              <a:rect l="l" t="t" r="r" b="b"/>
              <a:pathLst>
                <a:path w="5004" h="3136" extrusionOk="0">
                  <a:moveTo>
                    <a:pt x="0" y="1"/>
                  </a:moveTo>
                  <a:lnTo>
                    <a:pt x="0" y="222"/>
                  </a:lnTo>
                  <a:lnTo>
                    <a:pt x="5004" y="3136"/>
                  </a:lnTo>
                  <a:lnTo>
                    <a:pt x="5004"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38"/>
            <p:cNvSpPr/>
            <p:nvPr/>
          </p:nvSpPr>
          <p:spPr>
            <a:xfrm>
              <a:off x="1379128" y="2674954"/>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38"/>
            <p:cNvSpPr/>
            <p:nvPr/>
          </p:nvSpPr>
          <p:spPr>
            <a:xfrm>
              <a:off x="1427777" y="2702595"/>
              <a:ext cx="21760" cy="28131"/>
            </a:xfrm>
            <a:custGeom>
              <a:avLst/>
              <a:gdLst/>
              <a:ahLst/>
              <a:cxnLst/>
              <a:rect l="l" t="t" r="r" b="b"/>
              <a:pathLst>
                <a:path w="666" h="861" extrusionOk="0">
                  <a:moveTo>
                    <a:pt x="187" y="1"/>
                  </a:moveTo>
                  <a:cubicBezTo>
                    <a:pt x="77" y="1"/>
                    <a:pt x="0" y="94"/>
                    <a:pt x="0" y="248"/>
                  </a:cubicBezTo>
                  <a:cubicBezTo>
                    <a:pt x="0" y="469"/>
                    <a:pt x="159" y="723"/>
                    <a:pt x="349" y="818"/>
                  </a:cubicBezTo>
                  <a:cubicBezTo>
                    <a:pt x="406" y="846"/>
                    <a:pt x="457" y="861"/>
                    <a:pt x="501" y="861"/>
                  </a:cubicBezTo>
                  <a:cubicBezTo>
                    <a:pt x="603" y="861"/>
                    <a:pt x="665" y="783"/>
                    <a:pt x="665" y="628"/>
                  </a:cubicBezTo>
                  <a:cubicBezTo>
                    <a:pt x="665" y="406"/>
                    <a:pt x="539" y="153"/>
                    <a:pt x="349" y="58"/>
                  </a:cubicBezTo>
                  <a:cubicBezTo>
                    <a:pt x="291"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38"/>
            <p:cNvSpPr/>
            <p:nvPr/>
          </p:nvSpPr>
          <p:spPr>
            <a:xfrm>
              <a:off x="1475381" y="273033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4"/>
                    <a:pt x="401" y="872"/>
                    <a:pt x="528" y="872"/>
                  </a:cubicBezTo>
                  <a:cubicBezTo>
                    <a:pt x="555" y="872"/>
                    <a:pt x="580" y="867"/>
                    <a:pt x="602" y="856"/>
                  </a:cubicBezTo>
                  <a:cubicBezTo>
                    <a:pt x="729" y="760"/>
                    <a:pt x="729" y="539"/>
                    <a:pt x="602" y="285"/>
                  </a:cubicBezTo>
                  <a:cubicBezTo>
                    <a:pt x="504" y="115"/>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38"/>
            <p:cNvSpPr/>
            <p:nvPr/>
          </p:nvSpPr>
          <p:spPr>
            <a:xfrm>
              <a:off x="1047012" y="2574943"/>
              <a:ext cx="488389" cy="387953"/>
            </a:xfrm>
            <a:custGeom>
              <a:avLst/>
              <a:gdLst/>
              <a:ahLst/>
              <a:cxnLst/>
              <a:rect l="l" t="t" r="r" b="b"/>
              <a:pathLst>
                <a:path w="14948" h="11874" extrusionOk="0">
                  <a:moveTo>
                    <a:pt x="238" y="0"/>
                  </a:moveTo>
                  <a:cubicBezTo>
                    <a:pt x="94" y="0"/>
                    <a:pt x="0" y="123"/>
                    <a:pt x="0" y="323"/>
                  </a:cubicBezTo>
                  <a:lnTo>
                    <a:pt x="0" y="2920"/>
                  </a:lnTo>
                  <a:cubicBezTo>
                    <a:pt x="0" y="3205"/>
                    <a:pt x="190" y="3553"/>
                    <a:pt x="444" y="3680"/>
                  </a:cubicBezTo>
                  <a:lnTo>
                    <a:pt x="14505" y="11819"/>
                  </a:lnTo>
                  <a:cubicBezTo>
                    <a:pt x="14579" y="11856"/>
                    <a:pt x="14647" y="11874"/>
                    <a:pt x="14707" y="11874"/>
                  </a:cubicBezTo>
                  <a:cubicBezTo>
                    <a:pt x="14853" y="11874"/>
                    <a:pt x="14948" y="11767"/>
                    <a:pt x="14948" y="11565"/>
                  </a:cubicBezTo>
                  <a:lnTo>
                    <a:pt x="14948" y="8937"/>
                  </a:lnTo>
                  <a:cubicBezTo>
                    <a:pt x="14948" y="8652"/>
                    <a:pt x="14758" y="8335"/>
                    <a:pt x="14505" y="8177"/>
                  </a:cubicBezTo>
                  <a:lnTo>
                    <a:pt x="444" y="69"/>
                  </a:lnTo>
                  <a:cubicBezTo>
                    <a:pt x="368" y="22"/>
                    <a:pt x="298"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38"/>
            <p:cNvSpPr/>
            <p:nvPr/>
          </p:nvSpPr>
          <p:spPr>
            <a:xfrm>
              <a:off x="1071843" y="2611340"/>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38"/>
            <p:cNvSpPr/>
            <p:nvPr/>
          </p:nvSpPr>
          <p:spPr>
            <a:xfrm>
              <a:off x="1071843" y="2638230"/>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38"/>
            <p:cNvSpPr/>
            <p:nvPr/>
          </p:nvSpPr>
          <p:spPr>
            <a:xfrm>
              <a:off x="1071843" y="2664107"/>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38"/>
            <p:cNvSpPr/>
            <p:nvPr/>
          </p:nvSpPr>
          <p:spPr>
            <a:xfrm>
              <a:off x="1379128" y="2813126"/>
              <a:ext cx="23851" cy="28490"/>
            </a:xfrm>
            <a:custGeom>
              <a:avLst/>
              <a:gdLst/>
              <a:ahLst/>
              <a:cxnLst/>
              <a:rect l="l" t="t" r="r" b="b"/>
              <a:pathLst>
                <a:path w="730" h="872" extrusionOk="0">
                  <a:moveTo>
                    <a:pt x="225" y="0"/>
                  </a:moveTo>
                  <a:cubicBezTo>
                    <a:pt x="189" y="0"/>
                    <a:pt x="156" y="10"/>
                    <a:pt x="128" y="32"/>
                  </a:cubicBezTo>
                  <a:cubicBezTo>
                    <a:pt x="1" y="95"/>
                    <a:pt x="1" y="348"/>
                    <a:pt x="128" y="570"/>
                  </a:cubicBezTo>
                  <a:cubicBezTo>
                    <a:pt x="232" y="753"/>
                    <a:pt x="402" y="871"/>
                    <a:pt x="529" y="871"/>
                  </a:cubicBezTo>
                  <a:cubicBezTo>
                    <a:pt x="556" y="871"/>
                    <a:pt x="581" y="866"/>
                    <a:pt x="603" y="855"/>
                  </a:cubicBezTo>
                  <a:cubicBezTo>
                    <a:pt x="729" y="760"/>
                    <a:pt x="729" y="538"/>
                    <a:pt x="603" y="317"/>
                  </a:cubicBezTo>
                  <a:cubicBezTo>
                    <a:pt x="504" y="120"/>
                    <a:pt x="349" y="0"/>
                    <a:pt x="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38"/>
            <p:cNvSpPr/>
            <p:nvPr/>
          </p:nvSpPr>
          <p:spPr>
            <a:xfrm>
              <a:off x="1426732" y="2841028"/>
              <a:ext cx="23851" cy="28523"/>
            </a:xfrm>
            <a:custGeom>
              <a:avLst/>
              <a:gdLst/>
              <a:ahLst/>
              <a:cxnLst/>
              <a:rect l="l" t="t" r="r" b="b"/>
              <a:pathLst>
                <a:path w="730" h="873" extrusionOk="0">
                  <a:moveTo>
                    <a:pt x="227" y="1"/>
                  </a:moveTo>
                  <a:cubicBezTo>
                    <a:pt x="190" y="1"/>
                    <a:pt x="156" y="11"/>
                    <a:pt x="127" y="33"/>
                  </a:cubicBezTo>
                  <a:cubicBezTo>
                    <a:pt x="1" y="96"/>
                    <a:pt x="1" y="349"/>
                    <a:pt x="127" y="571"/>
                  </a:cubicBezTo>
                  <a:cubicBezTo>
                    <a:pt x="232" y="754"/>
                    <a:pt x="401" y="872"/>
                    <a:pt x="529" y="872"/>
                  </a:cubicBezTo>
                  <a:cubicBezTo>
                    <a:pt x="555" y="872"/>
                    <a:pt x="580" y="867"/>
                    <a:pt x="602" y="856"/>
                  </a:cubicBezTo>
                  <a:cubicBezTo>
                    <a:pt x="729" y="761"/>
                    <a:pt x="729" y="508"/>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38"/>
            <p:cNvSpPr/>
            <p:nvPr/>
          </p:nvSpPr>
          <p:spPr>
            <a:xfrm>
              <a:off x="1475381" y="2868440"/>
              <a:ext cx="23818" cy="28523"/>
            </a:xfrm>
            <a:custGeom>
              <a:avLst/>
              <a:gdLst/>
              <a:ahLst/>
              <a:cxnLst/>
              <a:rect l="l" t="t" r="r" b="b"/>
              <a:pathLst>
                <a:path w="729" h="873" extrusionOk="0">
                  <a:moveTo>
                    <a:pt x="201" y="1"/>
                  </a:moveTo>
                  <a:cubicBezTo>
                    <a:pt x="174" y="1"/>
                    <a:pt x="149" y="6"/>
                    <a:pt x="127" y="17"/>
                  </a:cubicBezTo>
                  <a:cubicBezTo>
                    <a:pt x="0" y="112"/>
                    <a:pt x="0" y="365"/>
                    <a:pt x="127" y="587"/>
                  </a:cubicBezTo>
                  <a:cubicBezTo>
                    <a:pt x="224" y="758"/>
                    <a:pt x="379" y="872"/>
                    <a:pt x="502" y="872"/>
                  </a:cubicBezTo>
                  <a:cubicBezTo>
                    <a:pt x="539" y="872"/>
                    <a:pt x="573" y="862"/>
                    <a:pt x="602" y="840"/>
                  </a:cubicBezTo>
                  <a:cubicBezTo>
                    <a:pt x="729" y="777"/>
                    <a:pt x="729" y="524"/>
                    <a:pt x="602" y="302"/>
                  </a:cubicBezTo>
                  <a:cubicBezTo>
                    <a:pt x="497"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38"/>
            <p:cNvSpPr/>
            <p:nvPr/>
          </p:nvSpPr>
          <p:spPr>
            <a:xfrm>
              <a:off x="1047012" y="2713181"/>
              <a:ext cx="488389" cy="387823"/>
            </a:xfrm>
            <a:custGeom>
              <a:avLst/>
              <a:gdLst/>
              <a:ahLst/>
              <a:cxnLst/>
              <a:rect l="l" t="t" r="r" b="b"/>
              <a:pathLst>
                <a:path w="14948" h="11870" extrusionOk="0">
                  <a:moveTo>
                    <a:pt x="256" y="1"/>
                  </a:moveTo>
                  <a:cubicBezTo>
                    <a:pt x="102" y="1"/>
                    <a:pt x="0" y="118"/>
                    <a:pt x="0" y="304"/>
                  </a:cubicBezTo>
                  <a:lnTo>
                    <a:pt x="0" y="2932"/>
                  </a:lnTo>
                  <a:cubicBezTo>
                    <a:pt x="0" y="3217"/>
                    <a:pt x="190" y="3534"/>
                    <a:pt x="444" y="3692"/>
                  </a:cubicBezTo>
                  <a:lnTo>
                    <a:pt x="14505" y="11800"/>
                  </a:lnTo>
                  <a:cubicBezTo>
                    <a:pt x="14581" y="11848"/>
                    <a:pt x="14652" y="11869"/>
                    <a:pt x="14714" y="11869"/>
                  </a:cubicBezTo>
                  <a:cubicBezTo>
                    <a:pt x="14856" y="11869"/>
                    <a:pt x="14948" y="11754"/>
                    <a:pt x="14948" y="11578"/>
                  </a:cubicBezTo>
                  <a:lnTo>
                    <a:pt x="14948" y="8949"/>
                  </a:lnTo>
                  <a:cubicBezTo>
                    <a:pt x="14948" y="8664"/>
                    <a:pt x="14758" y="8316"/>
                    <a:pt x="14505" y="8189"/>
                  </a:cubicBezTo>
                  <a:lnTo>
                    <a:pt x="444" y="50"/>
                  </a:lnTo>
                  <a:cubicBezTo>
                    <a:pt x="376" y="16"/>
                    <a:pt x="312" y="1"/>
                    <a:pt x="25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38"/>
            <p:cNvSpPr/>
            <p:nvPr/>
          </p:nvSpPr>
          <p:spPr>
            <a:xfrm>
              <a:off x="1071843" y="2750003"/>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38"/>
            <p:cNvSpPr/>
            <p:nvPr/>
          </p:nvSpPr>
          <p:spPr>
            <a:xfrm>
              <a:off x="1071843" y="2776892"/>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38"/>
            <p:cNvSpPr/>
            <p:nvPr/>
          </p:nvSpPr>
          <p:spPr>
            <a:xfrm>
              <a:off x="1071843" y="2802769"/>
              <a:ext cx="163493" cy="102461"/>
            </a:xfrm>
            <a:custGeom>
              <a:avLst/>
              <a:gdLst/>
              <a:ahLst/>
              <a:cxnLst/>
              <a:rect l="l" t="t" r="r" b="b"/>
              <a:pathLst>
                <a:path w="5004" h="3136" extrusionOk="0">
                  <a:moveTo>
                    <a:pt x="0" y="0"/>
                  </a:moveTo>
                  <a:lnTo>
                    <a:pt x="0" y="254"/>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38"/>
            <p:cNvSpPr/>
            <p:nvPr/>
          </p:nvSpPr>
          <p:spPr>
            <a:xfrm>
              <a:off x="1380173" y="2951592"/>
              <a:ext cx="21760" cy="28490"/>
            </a:xfrm>
            <a:custGeom>
              <a:avLst/>
              <a:gdLst/>
              <a:ahLst/>
              <a:cxnLst/>
              <a:rect l="l" t="t" r="r" b="b"/>
              <a:pathLst>
                <a:path w="666" h="872" extrusionOk="0">
                  <a:moveTo>
                    <a:pt x="182" y="1"/>
                  </a:moveTo>
                  <a:cubicBezTo>
                    <a:pt x="70" y="1"/>
                    <a:pt x="1" y="95"/>
                    <a:pt x="1" y="259"/>
                  </a:cubicBezTo>
                  <a:cubicBezTo>
                    <a:pt x="1" y="449"/>
                    <a:pt x="127" y="734"/>
                    <a:pt x="317" y="829"/>
                  </a:cubicBezTo>
                  <a:cubicBezTo>
                    <a:pt x="374" y="857"/>
                    <a:pt x="428" y="872"/>
                    <a:pt x="476" y="872"/>
                  </a:cubicBezTo>
                  <a:cubicBezTo>
                    <a:pt x="588" y="872"/>
                    <a:pt x="666" y="794"/>
                    <a:pt x="666" y="639"/>
                  </a:cubicBezTo>
                  <a:cubicBezTo>
                    <a:pt x="666" y="417"/>
                    <a:pt x="507" y="164"/>
                    <a:pt x="317" y="37"/>
                  </a:cubicBezTo>
                  <a:cubicBezTo>
                    <a:pt x="268" y="12"/>
                    <a:pt x="222"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38"/>
            <p:cNvSpPr/>
            <p:nvPr/>
          </p:nvSpPr>
          <p:spPr>
            <a:xfrm>
              <a:off x="1427777" y="2979527"/>
              <a:ext cx="21760" cy="28327"/>
            </a:xfrm>
            <a:custGeom>
              <a:avLst/>
              <a:gdLst/>
              <a:ahLst/>
              <a:cxnLst/>
              <a:rect l="l" t="t" r="r" b="b"/>
              <a:pathLst>
                <a:path w="666" h="867" extrusionOk="0">
                  <a:moveTo>
                    <a:pt x="205" y="0"/>
                  </a:moveTo>
                  <a:cubicBezTo>
                    <a:pt x="85" y="0"/>
                    <a:pt x="0" y="88"/>
                    <a:pt x="0" y="227"/>
                  </a:cubicBezTo>
                  <a:cubicBezTo>
                    <a:pt x="0" y="449"/>
                    <a:pt x="159" y="702"/>
                    <a:pt x="349" y="829"/>
                  </a:cubicBezTo>
                  <a:cubicBezTo>
                    <a:pt x="400" y="854"/>
                    <a:pt x="446" y="866"/>
                    <a:pt x="487" y="866"/>
                  </a:cubicBezTo>
                  <a:cubicBezTo>
                    <a:pt x="598" y="866"/>
                    <a:pt x="665" y="778"/>
                    <a:pt x="665" y="639"/>
                  </a:cubicBezTo>
                  <a:cubicBezTo>
                    <a:pt x="665" y="417"/>
                    <a:pt x="539" y="164"/>
                    <a:pt x="349" y="37"/>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38"/>
            <p:cNvSpPr/>
            <p:nvPr/>
          </p:nvSpPr>
          <p:spPr>
            <a:xfrm>
              <a:off x="1476394" y="3007266"/>
              <a:ext cx="21760" cy="28490"/>
            </a:xfrm>
            <a:custGeom>
              <a:avLst/>
              <a:gdLst/>
              <a:ahLst/>
              <a:cxnLst/>
              <a:rect l="l" t="t" r="r" b="b"/>
              <a:pathLst>
                <a:path w="666" h="872" extrusionOk="0">
                  <a:moveTo>
                    <a:pt x="165" y="1"/>
                  </a:moveTo>
                  <a:cubicBezTo>
                    <a:pt x="63" y="1"/>
                    <a:pt x="1" y="78"/>
                    <a:pt x="1" y="233"/>
                  </a:cubicBezTo>
                  <a:cubicBezTo>
                    <a:pt x="1" y="455"/>
                    <a:pt x="127" y="708"/>
                    <a:pt x="317" y="835"/>
                  </a:cubicBezTo>
                  <a:cubicBezTo>
                    <a:pt x="367" y="860"/>
                    <a:pt x="415" y="872"/>
                    <a:pt x="458" y="872"/>
                  </a:cubicBezTo>
                  <a:cubicBezTo>
                    <a:pt x="579" y="872"/>
                    <a:pt x="666" y="777"/>
                    <a:pt x="666" y="613"/>
                  </a:cubicBezTo>
                  <a:cubicBezTo>
                    <a:pt x="666" y="423"/>
                    <a:pt x="508" y="138"/>
                    <a:pt x="317" y="43"/>
                  </a:cubicBezTo>
                  <a:cubicBezTo>
                    <a:pt x="260" y="15"/>
                    <a:pt x="209" y="1"/>
                    <a:pt x="1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38"/>
            <p:cNvSpPr/>
            <p:nvPr/>
          </p:nvSpPr>
          <p:spPr>
            <a:xfrm>
              <a:off x="1047012" y="2851647"/>
              <a:ext cx="488389" cy="387986"/>
            </a:xfrm>
            <a:custGeom>
              <a:avLst/>
              <a:gdLst/>
              <a:ahLst/>
              <a:cxnLst/>
              <a:rect l="l" t="t" r="r" b="b"/>
              <a:pathLst>
                <a:path w="14948" h="11875" extrusionOk="0">
                  <a:moveTo>
                    <a:pt x="241" y="1"/>
                  </a:moveTo>
                  <a:cubicBezTo>
                    <a:pt x="95" y="1"/>
                    <a:pt x="0" y="108"/>
                    <a:pt x="0" y="309"/>
                  </a:cubicBezTo>
                  <a:lnTo>
                    <a:pt x="0" y="2938"/>
                  </a:lnTo>
                  <a:cubicBezTo>
                    <a:pt x="0" y="3223"/>
                    <a:pt x="190" y="3540"/>
                    <a:pt x="444" y="3698"/>
                  </a:cubicBezTo>
                  <a:lnTo>
                    <a:pt x="14505" y="11805"/>
                  </a:lnTo>
                  <a:cubicBezTo>
                    <a:pt x="14580" y="11852"/>
                    <a:pt x="14650" y="11874"/>
                    <a:pt x="14711" y="11874"/>
                  </a:cubicBezTo>
                  <a:cubicBezTo>
                    <a:pt x="14854" y="11874"/>
                    <a:pt x="14948" y="11752"/>
                    <a:pt x="14948" y="11552"/>
                  </a:cubicBezTo>
                  <a:lnTo>
                    <a:pt x="14948" y="8923"/>
                  </a:lnTo>
                  <a:cubicBezTo>
                    <a:pt x="14948" y="8670"/>
                    <a:pt x="14758" y="8322"/>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38"/>
            <p:cNvSpPr/>
            <p:nvPr/>
          </p:nvSpPr>
          <p:spPr>
            <a:xfrm>
              <a:off x="1071843" y="2888632"/>
              <a:ext cx="163493" cy="102461"/>
            </a:xfrm>
            <a:custGeom>
              <a:avLst/>
              <a:gdLst/>
              <a:ahLst/>
              <a:cxnLst/>
              <a:rect l="l" t="t" r="r" b="b"/>
              <a:pathLst>
                <a:path w="5004" h="3136" extrusionOk="0">
                  <a:moveTo>
                    <a:pt x="0" y="1"/>
                  </a:moveTo>
                  <a:lnTo>
                    <a:pt x="0" y="222"/>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38"/>
            <p:cNvSpPr/>
            <p:nvPr/>
          </p:nvSpPr>
          <p:spPr>
            <a:xfrm>
              <a:off x="1071843" y="2914509"/>
              <a:ext cx="163493" cy="102461"/>
            </a:xfrm>
            <a:custGeom>
              <a:avLst/>
              <a:gdLst/>
              <a:ahLst/>
              <a:cxnLst/>
              <a:rect l="l" t="t" r="r" b="b"/>
              <a:pathLst>
                <a:path w="5004" h="3136" extrusionOk="0">
                  <a:moveTo>
                    <a:pt x="0" y="1"/>
                  </a:moveTo>
                  <a:lnTo>
                    <a:pt x="0" y="254"/>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38"/>
            <p:cNvSpPr/>
            <p:nvPr/>
          </p:nvSpPr>
          <p:spPr>
            <a:xfrm>
              <a:off x="1071843" y="2941398"/>
              <a:ext cx="163493" cy="102494"/>
            </a:xfrm>
            <a:custGeom>
              <a:avLst/>
              <a:gdLst/>
              <a:ahLst/>
              <a:cxnLst/>
              <a:rect l="l" t="t" r="r" b="b"/>
              <a:pathLst>
                <a:path w="5004" h="3137" extrusionOk="0">
                  <a:moveTo>
                    <a:pt x="0" y="1"/>
                  </a:moveTo>
                  <a:lnTo>
                    <a:pt x="0" y="223"/>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38"/>
            <p:cNvSpPr/>
            <p:nvPr/>
          </p:nvSpPr>
          <p:spPr>
            <a:xfrm>
              <a:off x="1379128" y="3089862"/>
              <a:ext cx="23851" cy="28523"/>
            </a:xfrm>
            <a:custGeom>
              <a:avLst/>
              <a:gdLst/>
              <a:ahLst/>
              <a:cxnLst/>
              <a:rect l="l" t="t" r="r" b="b"/>
              <a:pathLst>
                <a:path w="730" h="873" extrusionOk="0">
                  <a:moveTo>
                    <a:pt x="201" y="1"/>
                  </a:moveTo>
                  <a:cubicBezTo>
                    <a:pt x="175" y="1"/>
                    <a:pt x="150" y="6"/>
                    <a:pt x="128" y="17"/>
                  </a:cubicBezTo>
                  <a:cubicBezTo>
                    <a:pt x="1" y="112"/>
                    <a:pt x="1" y="334"/>
                    <a:pt x="128" y="587"/>
                  </a:cubicBezTo>
                  <a:cubicBezTo>
                    <a:pt x="225" y="758"/>
                    <a:pt x="379" y="873"/>
                    <a:pt x="503" y="873"/>
                  </a:cubicBezTo>
                  <a:cubicBezTo>
                    <a:pt x="540" y="873"/>
                    <a:pt x="574" y="862"/>
                    <a:pt x="603" y="841"/>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38"/>
            <p:cNvSpPr/>
            <p:nvPr/>
          </p:nvSpPr>
          <p:spPr>
            <a:xfrm>
              <a:off x="1427777" y="3117993"/>
              <a:ext cx="21760" cy="28098"/>
            </a:xfrm>
            <a:custGeom>
              <a:avLst/>
              <a:gdLst/>
              <a:ahLst/>
              <a:cxnLst/>
              <a:rect l="l" t="t" r="r" b="b"/>
              <a:pathLst>
                <a:path w="666" h="860" extrusionOk="0">
                  <a:moveTo>
                    <a:pt x="190" y="0"/>
                  </a:moveTo>
                  <a:cubicBezTo>
                    <a:pt x="78" y="0"/>
                    <a:pt x="0" y="78"/>
                    <a:pt x="0" y="233"/>
                  </a:cubicBezTo>
                  <a:cubicBezTo>
                    <a:pt x="0" y="455"/>
                    <a:pt x="159" y="708"/>
                    <a:pt x="349" y="803"/>
                  </a:cubicBezTo>
                  <a:cubicBezTo>
                    <a:pt x="407" y="842"/>
                    <a:pt x="459" y="860"/>
                    <a:pt x="503" y="860"/>
                  </a:cubicBezTo>
                  <a:cubicBezTo>
                    <a:pt x="604" y="860"/>
                    <a:pt x="665" y="767"/>
                    <a:pt x="665" y="613"/>
                  </a:cubicBezTo>
                  <a:cubicBezTo>
                    <a:pt x="665" y="423"/>
                    <a:pt x="539" y="138"/>
                    <a:pt x="349" y="43"/>
                  </a:cubicBezTo>
                  <a:cubicBezTo>
                    <a:pt x="292" y="14"/>
                    <a:pt x="238" y="0"/>
                    <a:pt x="1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38"/>
            <p:cNvSpPr/>
            <p:nvPr/>
          </p:nvSpPr>
          <p:spPr>
            <a:xfrm>
              <a:off x="1475381" y="3145666"/>
              <a:ext cx="23818" cy="28098"/>
            </a:xfrm>
            <a:custGeom>
              <a:avLst/>
              <a:gdLst/>
              <a:ahLst/>
              <a:cxnLst/>
              <a:rect l="l" t="t" r="r" b="b"/>
              <a:pathLst>
                <a:path w="729" h="860" extrusionOk="0">
                  <a:moveTo>
                    <a:pt x="213" y="0"/>
                  </a:moveTo>
                  <a:cubicBezTo>
                    <a:pt x="181" y="0"/>
                    <a:pt x="152" y="7"/>
                    <a:pt x="127" y="19"/>
                  </a:cubicBezTo>
                  <a:cubicBezTo>
                    <a:pt x="0" y="83"/>
                    <a:pt x="0" y="336"/>
                    <a:pt x="127" y="558"/>
                  </a:cubicBezTo>
                  <a:cubicBezTo>
                    <a:pt x="231" y="741"/>
                    <a:pt x="401" y="859"/>
                    <a:pt x="528" y="859"/>
                  </a:cubicBezTo>
                  <a:cubicBezTo>
                    <a:pt x="555" y="859"/>
                    <a:pt x="580" y="854"/>
                    <a:pt x="602" y="843"/>
                  </a:cubicBezTo>
                  <a:cubicBezTo>
                    <a:pt x="729" y="748"/>
                    <a:pt x="729" y="526"/>
                    <a:pt x="602" y="304"/>
                  </a:cubicBezTo>
                  <a:cubicBezTo>
                    <a:pt x="501" y="102"/>
                    <a:pt x="338"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38"/>
            <p:cNvSpPr/>
            <p:nvPr/>
          </p:nvSpPr>
          <p:spPr>
            <a:xfrm>
              <a:off x="1047012" y="2990309"/>
              <a:ext cx="488389" cy="387496"/>
            </a:xfrm>
            <a:custGeom>
              <a:avLst/>
              <a:gdLst/>
              <a:ahLst/>
              <a:cxnLst/>
              <a:rect l="l" t="t" r="r" b="b"/>
              <a:pathLst>
                <a:path w="14948" h="11860" extrusionOk="0">
                  <a:moveTo>
                    <a:pt x="241" y="1"/>
                  </a:moveTo>
                  <a:cubicBezTo>
                    <a:pt x="95" y="1"/>
                    <a:pt x="0" y="107"/>
                    <a:pt x="0" y="309"/>
                  </a:cubicBezTo>
                  <a:lnTo>
                    <a:pt x="0" y="2938"/>
                  </a:lnTo>
                  <a:cubicBezTo>
                    <a:pt x="0" y="3191"/>
                    <a:pt x="190" y="3539"/>
                    <a:pt x="444" y="3666"/>
                  </a:cubicBezTo>
                  <a:lnTo>
                    <a:pt x="14505" y="11805"/>
                  </a:lnTo>
                  <a:cubicBezTo>
                    <a:pt x="14579" y="11842"/>
                    <a:pt x="14647" y="11860"/>
                    <a:pt x="14707" y="11860"/>
                  </a:cubicBezTo>
                  <a:cubicBezTo>
                    <a:pt x="14853" y="11860"/>
                    <a:pt x="14948" y="11753"/>
                    <a:pt x="14948" y="11551"/>
                  </a:cubicBezTo>
                  <a:lnTo>
                    <a:pt x="14948" y="8923"/>
                  </a:lnTo>
                  <a:cubicBezTo>
                    <a:pt x="14948" y="8638"/>
                    <a:pt x="14758" y="8321"/>
                    <a:pt x="14505" y="8195"/>
                  </a:cubicBezTo>
                  <a:lnTo>
                    <a:pt x="444" y="56"/>
                  </a:lnTo>
                  <a:cubicBezTo>
                    <a:pt x="370" y="19"/>
                    <a:pt x="301" y="1"/>
                    <a:pt x="241"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38"/>
            <p:cNvSpPr/>
            <p:nvPr/>
          </p:nvSpPr>
          <p:spPr>
            <a:xfrm>
              <a:off x="1071843" y="3027294"/>
              <a:ext cx="163493" cy="102461"/>
            </a:xfrm>
            <a:custGeom>
              <a:avLst/>
              <a:gdLst/>
              <a:ahLst/>
              <a:cxnLst/>
              <a:rect l="l" t="t" r="r" b="b"/>
              <a:pathLst>
                <a:path w="5004" h="3136" extrusionOk="0">
                  <a:moveTo>
                    <a:pt x="0" y="0"/>
                  </a:moveTo>
                  <a:lnTo>
                    <a:pt x="0" y="222"/>
                  </a:lnTo>
                  <a:lnTo>
                    <a:pt x="5004" y="3136"/>
                  </a:lnTo>
                  <a:lnTo>
                    <a:pt x="5004"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38"/>
            <p:cNvSpPr/>
            <p:nvPr/>
          </p:nvSpPr>
          <p:spPr>
            <a:xfrm>
              <a:off x="1071843" y="3053171"/>
              <a:ext cx="163493" cy="102461"/>
            </a:xfrm>
            <a:custGeom>
              <a:avLst/>
              <a:gdLst/>
              <a:ahLst/>
              <a:cxnLst/>
              <a:rect l="l" t="t" r="r" b="b"/>
              <a:pathLst>
                <a:path w="5004" h="3136" extrusionOk="0">
                  <a:moveTo>
                    <a:pt x="0" y="0"/>
                  </a:moveTo>
                  <a:lnTo>
                    <a:pt x="0" y="253"/>
                  </a:lnTo>
                  <a:lnTo>
                    <a:pt x="5004" y="3135"/>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38"/>
            <p:cNvSpPr/>
            <p:nvPr/>
          </p:nvSpPr>
          <p:spPr>
            <a:xfrm>
              <a:off x="1071843" y="3080060"/>
              <a:ext cx="163493" cy="102461"/>
            </a:xfrm>
            <a:custGeom>
              <a:avLst/>
              <a:gdLst/>
              <a:ahLst/>
              <a:cxnLst/>
              <a:rect l="l" t="t" r="r" b="b"/>
              <a:pathLst>
                <a:path w="5004" h="3136" extrusionOk="0">
                  <a:moveTo>
                    <a:pt x="0" y="1"/>
                  </a:moveTo>
                  <a:lnTo>
                    <a:pt x="0" y="222"/>
                  </a:lnTo>
                  <a:lnTo>
                    <a:pt x="5004" y="3136"/>
                  </a:lnTo>
                  <a:lnTo>
                    <a:pt x="5004"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38"/>
            <p:cNvSpPr/>
            <p:nvPr/>
          </p:nvSpPr>
          <p:spPr>
            <a:xfrm>
              <a:off x="1379128" y="3228524"/>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38"/>
            <p:cNvSpPr/>
            <p:nvPr/>
          </p:nvSpPr>
          <p:spPr>
            <a:xfrm>
              <a:off x="1427777" y="3256165"/>
              <a:ext cx="21760" cy="28588"/>
            </a:xfrm>
            <a:custGeom>
              <a:avLst/>
              <a:gdLst/>
              <a:ahLst/>
              <a:cxnLst/>
              <a:rect l="l" t="t" r="r" b="b"/>
              <a:pathLst>
                <a:path w="666" h="875" extrusionOk="0">
                  <a:moveTo>
                    <a:pt x="187" y="1"/>
                  </a:moveTo>
                  <a:cubicBezTo>
                    <a:pt x="77" y="1"/>
                    <a:pt x="0" y="94"/>
                    <a:pt x="0" y="248"/>
                  </a:cubicBezTo>
                  <a:cubicBezTo>
                    <a:pt x="0" y="469"/>
                    <a:pt x="159" y="723"/>
                    <a:pt x="349" y="818"/>
                  </a:cubicBezTo>
                  <a:cubicBezTo>
                    <a:pt x="407" y="856"/>
                    <a:pt x="459" y="874"/>
                    <a:pt x="503" y="874"/>
                  </a:cubicBezTo>
                  <a:cubicBezTo>
                    <a:pt x="604" y="874"/>
                    <a:pt x="665" y="782"/>
                    <a:pt x="665" y="628"/>
                  </a:cubicBezTo>
                  <a:cubicBezTo>
                    <a:pt x="665" y="406"/>
                    <a:pt x="539" y="153"/>
                    <a:pt x="349" y="58"/>
                  </a:cubicBezTo>
                  <a:cubicBezTo>
                    <a:pt x="291"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38"/>
            <p:cNvSpPr/>
            <p:nvPr/>
          </p:nvSpPr>
          <p:spPr>
            <a:xfrm>
              <a:off x="1475381" y="328390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3"/>
                    <a:pt x="401" y="872"/>
                    <a:pt x="528" y="872"/>
                  </a:cubicBezTo>
                  <a:cubicBezTo>
                    <a:pt x="555" y="872"/>
                    <a:pt x="580" y="866"/>
                    <a:pt x="602" y="855"/>
                  </a:cubicBezTo>
                  <a:cubicBezTo>
                    <a:pt x="729" y="760"/>
                    <a:pt x="729" y="507"/>
                    <a:pt x="602" y="285"/>
                  </a:cubicBezTo>
                  <a:cubicBezTo>
                    <a:pt x="504" y="114"/>
                    <a:pt x="350"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38"/>
            <p:cNvSpPr/>
            <p:nvPr/>
          </p:nvSpPr>
          <p:spPr>
            <a:xfrm>
              <a:off x="1047012" y="3128513"/>
              <a:ext cx="488389" cy="387790"/>
            </a:xfrm>
            <a:custGeom>
              <a:avLst/>
              <a:gdLst/>
              <a:ahLst/>
              <a:cxnLst/>
              <a:rect l="l" t="t" r="r" b="b"/>
              <a:pathLst>
                <a:path w="14948" h="11869" extrusionOk="0">
                  <a:moveTo>
                    <a:pt x="238" y="0"/>
                  </a:moveTo>
                  <a:cubicBezTo>
                    <a:pt x="94" y="0"/>
                    <a:pt x="0" y="122"/>
                    <a:pt x="0" y="323"/>
                  </a:cubicBezTo>
                  <a:lnTo>
                    <a:pt x="0" y="2920"/>
                  </a:lnTo>
                  <a:cubicBezTo>
                    <a:pt x="0" y="3205"/>
                    <a:pt x="190" y="3553"/>
                    <a:pt x="444" y="3680"/>
                  </a:cubicBezTo>
                  <a:lnTo>
                    <a:pt x="14505" y="11818"/>
                  </a:lnTo>
                  <a:cubicBezTo>
                    <a:pt x="14572" y="11852"/>
                    <a:pt x="14636" y="11868"/>
                    <a:pt x="14692" y="11868"/>
                  </a:cubicBezTo>
                  <a:cubicBezTo>
                    <a:pt x="14846" y="11868"/>
                    <a:pt x="14948" y="11751"/>
                    <a:pt x="14948" y="11565"/>
                  </a:cubicBezTo>
                  <a:lnTo>
                    <a:pt x="14948" y="8937"/>
                  </a:lnTo>
                  <a:cubicBezTo>
                    <a:pt x="14948" y="8652"/>
                    <a:pt x="14758" y="8335"/>
                    <a:pt x="14505" y="8177"/>
                  </a:cubicBezTo>
                  <a:lnTo>
                    <a:pt x="444" y="69"/>
                  </a:lnTo>
                  <a:cubicBezTo>
                    <a:pt x="368" y="22"/>
                    <a:pt x="298"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38"/>
            <p:cNvSpPr/>
            <p:nvPr/>
          </p:nvSpPr>
          <p:spPr>
            <a:xfrm>
              <a:off x="1071843" y="3164911"/>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38"/>
            <p:cNvSpPr/>
            <p:nvPr/>
          </p:nvSpPr>
          <p:spPr>
            <a:xfrm>
              <a:off x="1071843" y="3191800"/>
              <a:ext cx="163493" cy="102461"/>
            </a:xfrm>
            <a:custGeom>
              <a:avLst/>
              <a:gdLst/>
              <a:ahLst/>
              <a:cxnLst/>
              <a:rect l="l" t="t" r="r" b="b"/>
              <a:pathLst>
                <a:path w="5004" h="3136" extrusionOk="0">
                  <a:moveTo>
                    <a:pt x="0" y="1"/>
                  </a:moveTo>
                  <a:lnTo>
                    <a:pt x="0" y="222"/>
                  </a:lnTo>
                  <a:lnTo>
                    <a:pt x="5004" y="3136"/>
                  </a:lnTo>
                  <a:lnTo>
                    <a:pt x="5004"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38"/>
            <p:cNvSpPr/>
            <p:nvPr/>
          </p:nvSpPr>
          <p:spPr>
            <a:xfrm>
              <a:off x="1071843" y="3217677"/>
              <a:ext cx="163493" cy="102461"/>
            </a:xfrm>
            <a:custGeom>
              <a:avLst/>
              <a:gdLst/>
              <a:ahLst/>
              <a:cxnLst/>
              <a:rect l="l" t="t" r="r" b="b"/>
              <a:pathLst>
                <a:path w="5004" h="3136" extrusionOk="0">
                  <a:moveTo>
                    <a:pt x="0" y="0"/>
                  </a:moveTo>
                  <a:lnTo>
                    <a:pt x="0" y="254"/>
                  </a:lnTo>
                  <a:lnTo>
                    <a:pt x="5004" y="3136"/>
                  </a:lnTo>
                  <a:lnTo>
                    <a:pt x="5004"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38"/>
            <p:cNvSpPr/>
            <p:nvPr/>
          </p:nvSpPr>
          <p:spPr>
            <a:xfrm>
              <a:off x="1379128" y="3366663"/>
              <a:ext cx="23851" cy="28523"/>
            </a:xfrm>
            <a:custGeom>
              <a:avLst/>
              <a:gdLst/>
              <a:ahLst/>
              <a:cxnLst/>
              <a:rect l="l" t="t" r="r" b="b"/>
              <a:pathLst>
                <a:path w="730" h="873" extrusionOk="0">
                  <a:moveTo>
                    <a:pt x="225" y="1"/>
                  </a:moveTo>
                  <a:cubicBezTo>
                    <a:pt x="189" y="1"/>
                    <a:pt x="156" y="11"/>
                    <a:pt x="128" y="32"/>
                  </a:cubicBezTo>
                  <a:cubicBezTo>
                    <a:pt x="1" y="96"/>
                    <a:pt x="1" y="349"/>
                    <a:pt x="128" y="571"/>
                  </a:cubicBezTo>
                  <a:cubicBezTo>
                    <a:pt x="232" y="754"/>
                    <a:pt x="402" y="872"/>
                    <a:pt x="529" y="872"/>
                  </a:cubicBezTo>
                  <a:cubicBezTo>
                    <a:pt x="556" y="872"/>
                    <a:pt x="581" y="867"/>
                    <a:pt x="603" y="856"/>
                  </a:cubicBezTo>
                  <a:cubicBezTo>
                    <a:pt x="729" y="761"/>
                    <a:pt x="729" y="539"/>
                    <a:pt x="603" y="317"/>
                  </a:cubicBezTo>
                  <a:cubicBezTo>
                    <a:pt x="504" y="121"/>
                    <a:pt x="349" y="1"/>
                    <a:pt x="2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38"/>
            <p:cNvSpPr/>
            <p:nvPr/>
          </p:nvSpPr>
          <p:spPr>
            <a:xfrm>
              <a:off x="1427777" y="3394435"/>
              <a:ext cx="21760" cy="28490"/>
            </a:xfrm>
            <a:custGeom>
              <a:avLst/>
              <a:gdLst/>
              <a:ahLst/>
              <a:cxnLst/>
              <a:rect l="l" t="t" r="r" b="b"/>
              <a:pathLst>
                <a:path w="666" h="872" extrusionOk="0">
                  <a:moveTo>
                    <a:pt x="205" y="0"/>
                  </a:moveTo>
                  <a:cubicBezTo>
                    <a:pt x="85" y="0"/>
                    <a:pt x="0" y="88"/>
                    <a:pt x="0" y="228"/>
                  </a:cubicBezTo>
                  <a:cubicBezTo>
                    <a:pt x="0" y="449"/>
                    <a:pt x="159" y="734"/>
                    <a:pt x="349" y="829"/>
                  </a:cubicBezTo>
                  <a:cubicBezTo>
                    <a:pt x="406" y="858"/>
                    <a:pt x="457" y="872"/>
                    <a:pt x="501" y="872"/>
                  </a:cubicBezTo>
                  <a:cubicBezTo>
                    <a:pt x="603" y="872"/>
                    <a:pt x="665" y="794"/>
                    <a:pt x="665" y="639"/>
                  </a:cubicBezTo>
                  <a:cubicBezTo>
                    <a:pt x="665" y="418"/>
                    <a:pt x="539" y="164"/>
                    <a:pt x="349" y="38"/>
                  </a:cubicBezTo>
                  <a:cubicBezTo>
                    <a:pt x="298" y="12"/>
                    <a:pt x="249" y="0"/>
                    <a:pt x="2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38"/>
            <p:cNvSpPr/>
            <p:nvPr/>
          </p:nvSpPr>
          <p:spPr>
            <a:xfrm>
              <a:off x="1476394" y="3422370"/>
              <a:ext cx="21760" cy="28327"/>
            </a:xfrm>
            <a:custGeom>
              <a:avLst/>
              <a:gdLst/>
              <a:ahLst/>
              <a:cxnLst/>
              <a:rect l="l" t="t" r="r" b="b"/>
              <a:pathLst>
                <a:path w="666" h="867" extrusionOk="0">
                  <a:moveTo>
                    <a:pt x="180" y="0"/>
                  </a:moveTo>
                  <a:cubicBezTo>
                    <a:pt x="69" y="0"/>
                    <a:pt x="1" y="89"/>
                    <a:pt x="1" y="228"/>
                  </a:cubicBezTo>
                  <a:cubicBezTo>
                    <a:pt x="1" y="449"/>
                    <a:pt x="127" y="703"/>
                    <a:pt x="317" y="829"/>
                  </a:cubicBezTo>
                  <a:cubicBezTo>
                    <a:pt x="368" y="855"/>
                    <a:pt x="417" y="867"/>
                    <a:pt x="461" y="867"/>
                  </a:cubicBezTo>
                  <a:cubicBezTo>
                    <a:pt x="581" y="867"/>
                    <a:pt x="666" y="778"/>
                    <a:pt x="666" y="639"/>
                  </a:cubicBezTo>
                  <a:cubicBezTo>
                    <a:pt x="666" y="418"/>
                    <a:pt x="508" y="164"/>
                    <a:pt x="317" y="38"/>
                  </a:cubicBezTo>
                  <a:cubicBezTo>
                    <a:pt x="267" y="12"/>
                    <a:pt x="220" y="0"/>
                    <a:pt x="1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38"/>
            <p:cNvSpPr/>
            <p:nvPr/>
          </p:nvSpPr>
          <p:spPr>
            <a:xfrm>
              <a:off x="1602641" y="1602969"/>
              <a:ext cx="473915" cy="2077252"/>
            </a:xfrm>
            <a:custGeom>
              <a:avLst/>
              <a:gdLst/>
              <a:ahLst/>
              <a:cxnLst/>
              <a:rect l="l" t="t" r="r" b="b"/>
              <a:pathLst>
                <a:path w="14505" h="63578" extrusionOk="0">
                  <a:moveTo>
                    <a:pt x="14203" y="0"/>
                  </a:moveTo>
                  <a:cubicBezTo>
                    <a:pt x="14130" y="0"/>
                    <a:pt x="14050" y="26"/>
                    <a:pt x="13966" y="81"/>
                  </a:cubicBezTo>
                  <a:lnTo>
                    <a:pt x="570" y="7809"/>
                  </a:lnTo>
                  <a:cubicBezTo>
                    <a:pt x="254" y="7967"/>
                    <a:pt x="0" y="8410"/>
                    <a:pt x="0" y="8759"/>
                  </a:cubicBezTo>
                  <a:lnTo>
                    <a:pt x="0" y="63577"/>
                  </a:lnTo>
                  <a:lnTo>
                    <a:pt x="14505" y="55217"/>
                  </a:lnTo>
                  <a:lnTo>
                    <a:pt x="14505" y="398"/>
                  </a:lnTo>
                  <a:cubicBezTo>
                    <a:pt x="14505" y="151"/>
                    <a:pt x="14378" y="0"/>
                    <a:pt x="1420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38"/>
            <p:cNvSpPr/>
            <p:nvPr/>
          </p:nvSpPr>
          <p:spPr>
            <a:xfrm>
              <a:off x="1618160" y="1629859"/>
              <a:ext cx="442876" cy="361293"/>
            </a:xfrm>
            <a:custGeom>
              <a:avLst/>
              <a:gdLst/>
              <a:ahLst/>
              <a:cxnLst/>
              <a:rect l="l" t="t" r="r" b="b"/>
              <a:pathLst>
                <a:path w="13555" h="11058" extrusionOk="0">
                  <a:moveTo>
                    <a:pt x="13299" y="0"/>
                  </a:moveTo>
                  <a:cubicBezTo>
                    <a:pt x="13243" y="0"/>
                    <a:pt x="13179" y="16"/>
                    <a:pt x="13111" y="50"/>
                  </a:cubicBezTo>
                  <a:lnTo>
                    <a:pt x="444" y="7366"/>
                  </a:lnTo>
                  <a:cubicBezTo>
                    <a:pt x="190" y="7524"/>
                    <a:pt x="0" y="7841"/>
                    <a:pt x="0" y="8126"/>
                  </a:cubicBezTo>
                  <a:lnTo>
                    <a:pt x="0" y="10754"/>
                  </a:lnTo>
                  <a:cubicBezTo>
                    <a:pt x="0" y="10940"/>
                    <a:pt x="102" y="11057"/>
                    <a:pt x="256" y="11057"/>
                  </a:cubicBezTo>
                  <a:cubicBezTo>
                    <a:pt x="313" y="11057"/>
                    <a:pt x="376" y="11041"/>
                    <a:pt x="444" y="11008"/>
                  </a:cubicBezTo>
                  <a:lnTo>
                    <a:pt x="13111" y="3692"/>
                  </a:lnTo>
                  <a:cubicBezTo>
                    <a:pt x="13365" y="3534"/>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38"/>
            <p:cNvSpPr/>
            <p:nvPr/>
          </p:nvSpPr>
          <p:spPr>
            <a:xfrm>
              <a:off x="1618160" y="1768325"/>
              <a:ext cx="442876" cy="361064"/>
            </a:xfrm>
            <a:custGeom>
              <a:avLst/>
              <a:gdLst/>
              <a:ahLst/>
              <a:cxnLst/>
              <a:rect l="l" t="t" r="r" b="b"/>
              <a:pathLst>
                <a:path w="13555" h="11051" extrusionOk="0">
                  <a:moveTo>
                    <a:pt x="13314" y="1"/>
                  </a:moveTo>
                  <a:cubicBezTo>
                    <a:pt x="13254" y="1"/>
                    <a:pt x="13185" y="19"/>
                    <a:pt x="13111" y="56"/>
                  </a:cubicBezTo>
                  <a:lnTo>
                    <a:pt x="444" y="7371"/>
                  </a:lnTo>
                  <a:cubicBezTo>
                    <a:pt x="190" y="7498"/>
                    <a:pt x="0" y="7846"/>
                    <a:pt x="0" y="8131"/>
                  </a:cubicBezTo>
                  <a:lnTo>
                    <a:pt x="0" y="10728"/>
                  </a:lnTo>
                  <a:cubicBezTo>
                    <a:pt x="0" y="10928"/>
                    <a:pt x="94" y="11050"/>
                    <a:pt x="238" y="11050"/>
                  </a:cubicBezTo>
                  <a:cubicBezTo>
                    <a:pt x="299" y="11050"/>
                    <a:pt x="368" y="11029"/>
                    <a:pt x="444" y="10981"/>
                  </a:cubicBezTo>
                  <a:lnTo>
                    <a:pt x="13111" y="3666"/>
                  </a:lnTo>
                  <a:cubicBezTo>
                    <a:pt x="13365" y="3539"/>
                    <a:pt x="13555" y="3191"/>
                    <a:pt x="13555" y="2938"/>
                  </a:cubicBezTo>
                  <a:lnTo>
                    <a:pt x="13555" y="309"/>
                  </a:lnTo>
                  <a:cubicBezTo>
                    <a:pt x="13555" y="107"/>
                    <a:pt x="13460" y="1"/>
                    <a:pt x="1331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38"/>
            <p:cNvSpPr/>
            <p:nvPr/>
          </p:nvSpPr>
          <p:spPr>
            <a:xfrm>
              <a:off x="1618160" y="1906987"/>
              <a:ext cx="442876" cy="360606"/>
            </a:xfrm>
            <a:custGeom>
              <a:avLst/>
              <a:gdLst/>
              <a:ahLst/>
              <a:cxnLst/>
              <a:rect l="l" t="t" r="r" b="b"/>
              <a:pathLst>
                <a:path w="13555" h="11037" extrusionOk="0">
                  <a:moveTo>
                    <a:pt x="13314" y="0"/>
                  </a:moveTo>
                  <a:cubicBezTo>
                    <a:pt x="13254" y="0"/>
                    <a:pt x="13185" y="18"/>
                    <a:pt x="13111" y="55"/>
                  </a:cubicBezTo>
                  <a:lnTo>
                    <a:pt x="444" y="7371"/>
                  </a:lnTo>
                  <a:cubicBezTo>
                    <a:pt x="190" y="7498"/>
                    <a:pt x="0" y="7846"/>
                    <a:pt x="0" y="8099"/>
                  </a:cubicBezTo>
                  <a:lnTo>
                    <a:pt x="0" y="10728"/>
                  </a:lnTo>
                  <a:cubicBezTo>
                    <a:pt x="0" y="10930"/>
                    <a:pt x="96" y="11036"/>
                    <a:pt x="241" y="11036"/>
                  </a:cubicBezTo>
                  <a:cubicBezTo>
                    <a:pt x="301" y="11036"/>
                    <a:pt x="370" y="11018"/>
                    <a:pt x="444" y="10981"/>
                  </a:cubicBezTo>
                  <a:lnTo>
                    <a:pt x="13111" y="3666"/>
                  </a:lnTo>
                  <a:cubicBezTo>
                    <a:pt x="13365" y="3539"/>
                    <a:pt x="13555" y="3191"/>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38"/>
            <p:cNvSpPr/>
            <p:nvPr/>
          </p:nvSpPr>
          <p:spPr>
            <a:xfrm>
              <a:off x="1618160" y="204515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3"/>
                    <a:pt x="444" y="10996"/>
                  </a:cubicBezTo>
                  <a:lnTo>
                    <a:pt x="13111" y="3680"/>
                  </a:lnTo>
                  <a:cubicBezTo>
                    <a:pt x="13365" y="3554"/>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38"/>
            <p:cNvSpPr/>
            <p:nvPr/>
          </p:nvSpPr>
          <p:spPr>
            <a:xfrm>
              <a:off x="1618160" y="2183429"/>
              <a:ext cx="442876" cy="361293"/>
            </a:xfrm>
            <a:custGeom>
              <a:avLst/>
              <a:gdLst/>
              <a:ahLst/>
              <a:cxnLst/>
              <a:rect l="l" t="t" r="r" b="b"/>
              <a:pathLst>
                <a:path w="13555" h="11058" extrusionOk="0">
                  <a:moveTo>
                    <a:pt x="13299" y="0"/>
                  </a:moveTo>
                  <a:cubicBezTo>
                    <a:pt x="13243" y="0"/>
                    <a:pt x="13179" y="16"/>
                    <a:pt x="13111" y="50"/>
                  </a:cubicBezTo>
                  <a:lnTo>
                    <a:pt x="444" y="7365"/>
                  </a:lnTo>
                  <a:cubicBezTo>
                    <a:pt x="190" y="7524"/>
                    <a:pt x="0" y="7840"/>
                    <a:pt x="0" y="8126"/>
                  </a:cubicBezTo>
                  <a:lnTo>
                    <a:pt x="0" y="10754"/>
                  </a:lnTo>
                  <a:cubicBezTo>
                    <a:pt x="0" y="10939"/>
                    <a:pt x="102" y="11057"/>
                    <a:pt x="256" y="11057"/>
                  </a:cubicBezTo>
                  <a:cubicBezTo>
                    <a:pt x="313" y="11057"/>
                    <a:pt x="376" y="11041"/>
                    <a:pt x="444" y="11007"/>
                  </a:cubicBezTo>
                  <a:lnTo>
                    <a:pt x="13111" y="3692"/>
                  </a:lnTo>
                  <a:cubicBezTo>
                    <a:pt x="13365" y="3534"/>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38"/>
            <p:cNvSpPr/>
            <p:nvPr/>
          </p:nvSpPr>
          <p:spPr>
            <a:xfrm>
              <a:off x="1618160" y="2321895"/>
              <a:ext cx="442876" cy="361064"/>
            </a:xfrm>
            <a:custGeom>
              <a:avLst/>
              <a:gdLst/>
              <a:ahLst/>
              <a:cxnLst/>
              <a:rect l="l" t="t" r="r" b="b"/>
              <a:pathLst>
                <a:path w="13555" h="11051" extrusionOk="0">
                  <a:moveTo>
                    <a:pt x="13314" y="1"/>
                  </a:moveTo>
                  <a:cubicBezTo>
                    <a:pt x="13254" y="1"/>
                    <a:pt x="13185" y="19"/>
                    <a:pt x="13111" y="56"/>
                  </a:cubicBezTo>
                  <a:lnTo>
                    <a:pt x="444" y="7371"/>
                  </a:lnTo>
                  <a:cubicBezTo>
                    <a:pt x="190" y="7498"/>
                    <a:pt x="0" y="7846"/>
                    <a:pt x="0" y="8131"/>
                  </a:cubicBezTo>
                  <a:lnTo>
                    <a:pt x="0" y="10728"/>
                  </a:lnTo>
                  <a:cubicBezTo>
                    <a:pt x="0" y="10928"/>
                    <a:pt x="94" y="11050"/>
                    <a:pt x="238" y="11050"/>
                  </a:cubicBezTo>
                  <a:cubicBezTo>
                    <a:pt x="299" y="11050"/>
                    <a:pt x="368" y="11028"/>
                    <a:pt x="444" y="10981"/>
                  </a:cubicBezTo>
                  <a:lnTo>
                    <a:pt x="13111" y="3697"/>
                  </a:lnTo>
                  <a:cubicBezTo>
                    <a:pt x="13365" y="3539"/>
                    <a:pt x="13555" y="3222"/>
                    <a:pt x="13555" y="2937"/>
                  </a:cubicBezTo>
                  <a:lnTo>
                    <a:pt x="13555" y="309"/>
                  </a:lnTo>
                  <a:cubicBezTo>
                    <a:pt x="13555" y="107"/>
                    <a:pt x="13460" y="1"/>
                    <a:pt x="1331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38"/>
            <p:cNvSpPr/>
            <p:nvPr/>
          </p:nvSpPr>
          <p:spPr>
            <a:xfrm>
              <a:off x="1618160" y="2460557"/>
              <a:ext cx="442876" cy="360606"/>
            </a:xfrm>
            <a:custGeom>
              <a:avLst/>
              <a:gdLst/>
              <a:ahLst/>
              <a:cxnLst/>
              <a:rect l="l" t="t" r="r" b="b"/>
              <a:pathLst>
                <a:path w="13555" h="11037" extrusionOk="0">
                  <a:moveTo>
                    <a:pt x="13314" y="0"/>
                  </a:moveTo>
                  <a:cubicBezTo>
                    <a:pt x="13254" y="0"/>
                    <a:pt x="13185" y="18"/>
                    <a:pt x="13111" y="55"/>
                  </a:cubicBezTo>
                  <a:lnTo>
                    <a:pt x="444" y="7371"/>
                  </a:lnTo>
                  <a:cubicBezTo>
                    <a:pt x="190" y="7497"/>
                    <a:pt x="0" y="7846"/>
                    <a:pt x="0" y="8099"/>
                  </a:cubicBezTo>
                  <a:lnTo>
                    <a:pt x="0" y="10728"/>
                  </a:lnTo>
                  <a:cubicBezTo>
                    <a:pt x="0" y="10929"/>
                    <a:pt x="96" y="11036"/>
                    <a:pt x="241" y="11036"/>
                  </a:cubicBezTo>
                  <a:cubicBezTo>
                    <a:pt x="301" y="11036"/>
                    <a:pt x="370" y="11018"/>
                    <a:pt x="444" y="10981"/>
                  </a:cubicBezTo>
                  <a:lnTo>
                    <a:pt x="13111" y="3665"/>
                  </a:lnTo>
                  <a:cubicBezTo>
                    <a:pt x="13365" y="3539"/>
                    <a:pt x="13555" y="3190"/>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38"/>
            <p:cNvSpPr/>
            <p:nvPr/>
          </p:nvSpPr>
          <p:spPr>
            <a:xfrm>
              <a:off x="1618160" y="259872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3"/>
                    <a:pt x="444" y="10996"/>
                  </a:cubicBezTo>
                  <a:lnTo>
                    <a:pt x="13111" y="3680"/>
                  </a:lnTo>
                  <a:cubicBezTo>
                    <a:pt x="13365" y="3553"/>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38"/>
            <p:cNvSpPr/>
            <p:nvPr/>
          </p:nvSpPr>
          <p:spPr>
            <a:xfrm>
              <a:off x="1618160" y="2736999"/>
              <a:ext cx="442876" cy="361260"/>
            </a:xfrm>
            <a:custGeom>
              <a:avLst/>
              <a:gdLst/>
              <a:ahLst/>
              <a:cxnLst/>
              <a:rect l="l" t="t" r="r" b="b"/>
              <a:pathLst>
                <a:path w="13555" h="11057" extrusionOk="0">
                  <a:moveTo>
                    <a:pt x="13299" y="0"/>
                  </a:moveTo>
                  <a:cubicBezTo>
                    <a:pt x="13243" y="0"/>
                    <a:pt x="13179" y="16"/>
                    <a:pt x="13111" y="50"/>
                  </a:cubicBezTo>
                  <a:lnTo>
                    <a:pt x="444" y="7365"/>
                  </a:lnTo>
                  <a:cubicBezTo>
                    <a:pt x="190" y="7524"/>
                    <a:pt x="0" y="7840"/>
                    <a:pt x="0" y="8125"/>
                  </a:cubicBezTo>
                  <a:lnTo>
                    <a:pt x="0" y="10754"/>
                  </a:lnTo>
                  <a:cubicBezTo>
                    <a:pt x="0" y="10939"/>
                    <a:pt x="102" y="11057"/>
                    <a:pt x="256" y="11057"/>
                  </a:cubicBezTo>
                  <a:cubicBezTo>
                    <a:pt x="313" y="11057"/>
                    <a:pt x="376" y="11041"/>
                    <a:pt x="444" y="11007"/>
                  </a:cubicBezTo>
                  <a:lnTo>
                    <a:pt x="13111" y="3692"/>
                  </a:lnTo>
                  <a:cubicBezTo>
                    <a:pt x="13365" y="3533"/>
                    <a:pt x="13555" y="3217"/>
                    <a:pt x="13555" y="2932"/>
                  </a:cubicBezTo>
                  <a:lnTo>
                    <a:pt x="13555" y="303"/>
                  </a:lnTo>
                  <a:cubicBezTo>
                    <a:pt x="13555" y="118"/>
                    <a:pt x="13453" y="0"/>
                    <a:pt x="13299"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38"/>
            <p:cNvSpPr/>
            <p:nvPr/>
          </p:nvSpPr>
          <p:spPr>
            <a:xfrm>
              <a:off x="1618160" y="2875465"/>
              <a:ext cx="442876" cy="361064"/>
            </a:xfrm>
            <a:custGeom>
              <a:avLst/>
              <a:gdLst/>
              <a:ahLst/>
              <a:cxnLst/>
              <a:rect l="l" t="t" r="r" b="b"/>
              <a:pathLst>
                <a:path w="13555" h="11051" extrusionOk="0">
                  <a:moveTo>
                    <a:pt x="13314" y="0"/>
                  </a:moveTo>
                  <a:cubicBezTo>
                    <a:pt x="13254" y="0"/>
                    <a:pt x="13185" y="18"/>
                    <a:pt x="13111" y="55"/>
                  </a:cubicBezTo>
                  <a:lnTo>
                    <a:pt x="444" y="7371"/>
                  </a:lnTo>
                  <a:cubicBezTo>
                    <a:pt x="190" y="7498"/>
                    <a:pt x="0" y="7846"/>
                    <a:pt x="0" y="8131"/>
                  </a:cubicBezTo>
                  <a:lnTo>
                    <a:pt x="0" y="10728"/>
                  </a:lnTo>
                  <a:cubicBezTo>
                    <a:pt x="0" y="10928"/>
                    <a:pt x="94" y="11050"/>
                    <a:pt x="238" y="11050"/>
                  </a:cubicBezTo>
                  <a:cubicBezTo>
                    <a:pt x="299" y="11050"/>
                    <a:pt x="368" y="11028"/>
                    <a:pt x="444" y="10981"/>
                  </a:cubicBezTo>
                  <a:lnTo>
                    <a:pt x="13111" y="3697"/>
                  </a:lnTo>
                  <a:cubicBezTo>
                    <a:pt x="13365" y="3539"/>
                    <a:pt x="13555" y="3222"/>
                    <a:pt x="13555" y="2937"/>
                  </a:cubicBezTo>
                  <a:lnTo>
                    <a:pt x="13555" y="309"/>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38"/>
            <p:cNvSpPr/>
            <p:nvPr/>
          </p:nvSpPr>
          <p:spPr>
            <a:xfrm>
              <a:off x="1618160" y="3014127"/>
              <a:ext cx="442876" cy="360574"/>
            </a:xfrm>
            <a:custGeom>
              <a:avLst/>
              <a:gdLst/>
              <a:ahLst/>
              <a:cxnLst/>
              <a:rect l="l" t="t" r="r" b="b"/>
              <a:pathLst>
                <a:path w="13555" h="11036" extrusionOk="0">
                  <a:moveTo>
                    <a:pt x="13314" y="0"/>
                  </a:moveTo>
                  <a:cubicBezTo>
                    <a:pt x="13254" y="0"/>
                    <a:pt x="13185" y="18"/>
                    <a:pt x="13111" y="55"/>
                  </a:cubicBezTo>
                  <a:lnTo>
                    <a:pt x="444" y="7371"/>
                  </a:lnTo>
                  <a:cubicBezTo>
                    <a:pt x="190" y="7497"/>
                    <a:pt x="0" y="7846"/>
                    <a:pt x="0" y="8099"/>
                  </a:cubicBezTo>
                  <a:lnTo>
                    <a:pt x="0" y="10727"/>
                  </a:lnTo>
                  <a:cubicBezTo>
                    <a:pt x="0" y="10929"/>
                    <a:pt x="96" y="11036"/>
                    <a:pt x="241" y="11036"/>
                  </a:cubicBezTo>
                  <a:cubicBezTo>
                    <a:pt x="301" y="11036"/>
                    <a:pt x="370" y="11018"/>
                    <a:pt x="444" y="10981"/>
                  </a:cubicBezTo>
                  <a:lnTo>
                    <a:pt x="13111" y="3665"/>
                  </a:lnTo>
                  <a:cubicBezTo>
                    <a:pt x="13365" y="3539"/>
                    <a:pt x="13555" y="3190"/>
                    <a:pt x="13555" y="2937"/>
                  </a:cubicBezTo>
                  <a:lnTo>
                    <a:pt x="13555" y="308"/>
                  </a:lnTo>
                  <a:cubicBezTo>
                    <a:pt x="13555" y="107"/>
                    <a:pt x="13460" y="0"/>
                    <a:pt x="1331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38"/>
            <p:cNvSpPr/>
            <p:nvPr/>
          </p:nvSpPr>
          <p:spPr>
            <a:xfrm>
              <a:off x="1618160" y="3152299"/>
              <a:ext cx="442876" cy="361064"/>
            </a:xfrm>
            <a:custGeom>
              <a:avLst/>
              <a:gdLst/>
              <a:ahLst/>
              <a:cxnLst/>
              <a:rect l="l" t="t" r="r" b="b"/>
              <a:pathLst>
                <a:path w="13555" h="11051" extrusionOk="0">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2"/>
                    <a:pt x="444" y="10995"/>
                  </a:cubicBezTo>
                  <a:lnTo>
                    <a:pt x="13111" y="3680"/>
                  </a:lnTo>
                  <a:cubicBezTo>
                    <a:pt x="13365" y="3553"/>
                    <a:pt x="13555" y="3205"/>
                    <a:pt x="13555" y="2920"/>
                  </a:cubicBezTo>
                  <a:lnTo>
                    <a:pt x="13555" y="323"/>
                  </a:lnTo>
                  <a:cubicBezTo>
                    <a:pt x="13555" y="123"/>
                    <a:pt x="13461" y="1"/>
                    <a:pt x="1331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38"/>
            <p:cNvSpPr/>
            <p:nvPr/>
          </p:nvSpPr>
          <p:spPr>
            <a:xfrm>
              <a:off x="1006661" y="1168980"/>
              <a:ext cx="1091621" cy="634304"/>
            </a:xfrm>
            <a:custGeom>
              <a:avLst/>
              <a:gdLst/>
              <a:ahLst/>
              <a:cxnLst/>
              <a:rect l="l" t="t" r="r" b="b"/>
              <a:pathLst>
                <a:path w="33411" h="19414" extrusionOk="0">
                  <a:moveTo>
                    <a:pt x="16183" y="0"/>
                  </a:moveTo>
                  <a:lnTo>
                    <a:pt x="0" y="9374"/>
                  </a:lnTo>
                  <a:lnTo>
                    <a:pt x="17386" y="19413"/>
                  </a:lnTo>
                  <a:lnTo>
                    <a:pt x="33411" y="10134"/>
                  </a:lnTo>
                  <a:lnTo>
                    <a:pt x="1618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38"/>
            <p:cNvSpPr/>
            <p:nvPr/>
          </p:nvSpPr>
          <p:spPr>
            <a:xfrm>
              <a:off x="1180479" y="1290032"/>
              <a:ext cx="533934" cy="430460"/>
            </a:xfrm>
            <a:custGeom>
              <a:avLst/>
              <a:gdLst/>
              <a:ahLst/>
              <a:cxnLst/>
              <a:rect l="l" t="t" r="r" b="b"/>
              <a:pathLst>
                <a:path w="16342" h="13175" extrusionOk="0">
                  <a:moveTo>
                    <a:pt x="10230" y="0"/>
                  </a:moveTo>
                  <a:lnTo>
                    <a:pt x="0" y="5922"/>
                  </a:lnTo>
                  <a:lnTo>
                    <a:pt x="12510" y="13175"/>
                  </a:lnTo>
                  <a:lnTo>
                    <a:pt x="12510" y="11845"/>
                  </a:lnTo>
                  <a:lnTo>
                    <a:pt x="16342" y="3547"/>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38"/>
            <p:cNvSpPr/>
            <p:nvPr/>
          </p:nvSpPr>
          <p:spPr>
            <a:xfrm>
              <a:off x="1180479" y="1440064"/>
              <a:ext cx="74526" cy="65214"/>
            </a:xfrm>
            <a:custGeom>
              <a:avLst/>
              <a:gdLst/>
              <a:ahLst/>
              <a:cxnLst/>
              <a:rect l="l" t="t" r="r" b="b"/>
              <a:pathLst>
                <a:path w="2281" h="1996" extrusionOk="0">
                  <a:moveTo>
                    <a:pt x="0" y="0"/>
                  </a:moveTo>
                  <a:lnTo>
                    <a:pt x="0" y="1330"/>
                  </a:lnTo>
                  <a:lnTo>
                    <a:pt x="2091" y="1995"/>
                  </a:lnTo>
                  <a:lnTo>
                    <a:pt x="2281" y="855"/>
                  </a:lnTo>
                  <a:lnTo>
                    <a:pt x="1711" y="6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38"/>
            <p:cNvSpPr/>
            <p:nvPr/>
          </p:nvSpPr>
          <p:spPr>
            <a:xfrm>
              <a:off x="1589179" y="1405921"/>
              <a:ext cx="335285" cy="314571"/>
            </a:xfrm>
            <a:custGeom>
              <a:avLst/>
              <a:gdLst/>
              <a:ahLst/>
              <a:cxnLst/>
              <a:rect l="l" t="t" r="r" b="b"/>
              <a:pathLst>
                <a:path w="10262" h="9628" extrusionOk="0">
                  <a:moveTo>
                    <a:pt x="3833" y="0"/>
                  </a:moveTo>
                  <a:lnTo>
                    <a:pt x="1" y="8298"/>
                  </a:lnTo>
                  <a:lnTo>
                    <a:pt x="1" y="9628"/>
                  </a:lnTo>
                  <a:lnTo>
                    <a:pt x="10262" y="3737"/>
                  </a:lnTo>
                  <a:lnTo>
                    <a:pt x="8678" y="2819"/>
                  </a:lnTo>
                  <a:lnTo>
                    <a:pt x="3833"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38"/>
            <p:cNvSpPr/>
            <p:nvPr/>
          </p:nvSpPr>
          <p:spPr>
            <a:xfrm>
              <a:off x="1763030" y="1482473"/>
              <a:ext cx="161435" cy="110760"/>
            </a:xfrm>
            <a:custGeom>
              <a:avLst/>
              <a:gdLst/>
              <a:ahLst/>
              <a:cxnLst/>
              <a:rect l="l" t="t" r="r" b="b"/>
              <a:pathLst>
                <a:path w="4941" h="3390" extrusionOk="0">
                  <a:moveTo>
                    <a:pt x="1204" y="1"/>
                  </a:moveTo>
                  <a:lnTo>
                    <a:pt x="0" y="3389"/>
                  </a:lnTo>
                  <a:lnTo>
                    <a:pt x="4941" y="1394"/>
                  </a:lnTo>
                  <a:lnTo>
                    <a:pt x="4941" y="64"/>
                  </a:lnTo>
                  <a:lnTo>
                    <a:pt x="1204"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38"/>
            <p:cNvSpPr/>
            <p:nvPr/>
          </p:nvSpPr>
          <p:spPr>
            <a:xfrm>
              <a:off x="1180479" y="1247590"/>
              <a:ext cx="743985" cy="429447"/>
            </a:xfrm>
            <a:custGeom>
              <a:avLst/>
              <a:gdLst/>
              <a:ahLst/>
              <a:cxnLst/>
              <a:rect l="l" t="t" r="r" b="b"/>
              <a:pathLst>
                <a:path w="22771" h="13144" extrusionOk="0">
                  <a:moveTo>
                    <a:pt x="10230" y="1"/>
                  </a:moveTo>
                  <a:lnTo>
                    <a:pt x="0" y="5891"/>
                  </a:lnTo>
                  <a:lnTo>
                    <a:pt x="12510" y="13144"/>
                  </a:lnTo>
                  <a:lnTo>
                    <a:pt x="22771" y="7253"/>
                  </a:lnTo>
                  <a:lnTo>
                    <a:pt x="1023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38"/>
            <p:cNvSpPr/>
            <p:nvPr/>
          </p:nvSpPr>
          <p:spPr>
            <a:xfrm>
              <a:off x="1370862" y="1355998"/>
              <a:ext cx="182149" cy="56164"/>
            </a:xfrm>
            <a:custGeom>
              <a:avLst/>
              <a:gdLst/>
              <a:ahLst/>
              <a:cxnLst/>
              <a:rect l="l" t="t" r="r" b="b"/>
              <a:pathLst>
                <a:path w="5575" h="1719" extrusionOk="0">
                  <a:moveTo>
                    <a:pt x="2787" y="0"/>
                  </a:moveTo>
                  <a:cubicBezTo>
                    <a:pt x="2091" y="0"/>
                    <a:pt x="1394" y="151"/>
                    <a:pt x="856" y="452"/>
                  </a:cubicBezTo>
                  <a:cubicBezTo>
                    <a:pt x="254" y="800"/>
                    <a:pt x="1" y="1275"/>
                    <a:pt x="64" y="1718"/>
                  </a:cubicBezTo>
                  <a:cubicBezTo>
                    <a:pt x="127" y="1370"/>
                    <a:pt x="412" y="1053"/>
                    <a:pt x="856" y="768"/>
                  </a:cubicBezTo>
                  <a:cubicBezTo>
                    <a:pt x="1394" y="467"/>
                    <a:pt x="2091" y="317"/>
                    <a:pt x="2787" y="317"/>
                  </a:cubicBezTo>
                  <a:cubicBezTo>
                    <a:pt x="3484" y="317"/>
                    <a:pt x="4181" y="467"/>
                    <a:pt x="4719" y="768"/>
                  </a:cubicBezTo>
                  <a:cubicBezTo>
                    <a:pt x="5163" y="1053"/>
                    <a:pt x="5416" y="1370"/>
                    <a:pt x="5479" y="1718"/>
                  </a:cubicBezTo>
                  <a:cubicBezTo>
                    <a:pt x="5574" y="1275"/>
                    <a:pt x="5321" y="800"/>
                    <a:pt x="4719" y="452"/>
                  </a:cubicBezTo>
                  <a:cubicBezTo>
                    <a:pt x="4181" y="151"/>
                    <a:pt x="3484" y="0"/>
                    <a:pt x="2787"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38"/>
            <p:cNvSpPr/>
            <p:nvPr/>
          </p:nvSpPr>
          <p:spPr>
            <a:xfrm>
              <a:off x="1372920" y="1366322"/>
              <a:ext cx="176987" cy="92398"/>
            </a:xfrm>
            <a:custGeom>
              <a:avLst/>
              <a:gdLst/>
              <a:ahLst/>
              <a:cxnLst/>
              <a:rect l="l" t="t" r="r" b="b"/>
              <a:pathLst>
                <a:path w="5417" h="2828" extrusionOk="0">
                  <a:moveTo>
                    <a:pt x="2724" y="1"/>
                  </a:moveTo>
                  <a:cubicBezTo>
                    <a:pt x="2028" y="1"/>
                    <a:pt x="1331" y="151"/>
                    <a:pt x="793" y="452"/>
                  </a:cubicBezTo>
                  <a:cubicBezTo>
                    <a:pt x="318" y="737"/>
                    <a:pt x="64" y="1054"/>
                    <a:pt x="1" y="1402"/>
                  </a:cubicBezTo>
                  <a:cubicBezTo>
                    <a:pt x="64" y="1751"/>
                    <a:pt x="349" y="2099"/>
                    <a:pt x="793" y="2352"/>
                  </a:cubicBezTo>
                  <a:cubicBezTo>
                    <a:pt x="1331" y="2669"/>
                    <a:pt x="2028" y="2827"/>
                    <a:pt x="2724" y="2827"/>
                  </a:cubicBezTo>
                  <a:cubicBezTo>
                    <a:pt x="3421" y="2827"/>
                    <a:pt x="4118" y="2669"/>
                    <a:pt x="4656" y="2352"/>
                  </a:cubicBezTo>
                  <a:cubicBezTo>
                    <a:pt x="5100" y="2099"/>
                    <a:pt x="5353" y="1751"/>
                    <a:pt x="5416" y="1402"/>
                  </a:cubicBezTo>
                  <a:cubicBezTo>
                    <a:pt x="5353" y="1054"/>
                    <a:pt x="5100" y="737"/>
                    <a:pt x="4656" y="452"/>
                  </a:cubicBezTo>
                  <a:cubicBezTo>
                    <a:pt x="4118" y="151"/>
                    <a:pt x="3421" y="1"/>
                    <a:pt x="272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38"/>
            <p:cNvSpPr/>
            <p:nvPr/>
          </p:nvSpPr>
          <p:spPr>
            <a:xfrm>
              <a:off x="1307739" y="1415233"/>
              <a:ext cx="142844" cy="82792"/>
            </a:xfrm>
            <a:custGeom>
              <a:avLst/>
              <a:gdLst/>
              <a:ahLst/>
              <a:cxnLst/>
              <a:rect l="l" t="t" r="r" b="b"/>
              <a:pathLst>
                <a:path w="4372"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38"/>
            <p:cNvSpPr/>
            <p:nvPr/>
          </p:nvSpPr>
          <p:spPr>
            <a:xfrm>
              <a:off x="1284998" y="1428661"/>
              <a:ext cx="142811" cy="81779"/>
            </a:xfrm>
            <a:custGeom>
              <a:avLst/>
              <a:gdLst/>
              <a:ahLst/>
              <a:cxnLst/>
              <a:rect l="l" t="t" r="r" b="b"/>
              <a:pathLst>
                <a:path w="4371" h="2503" extrusionOk="0">
                  <a:moveTo>
                    <a:pt x="380" y="1"/>
                  </a:moveTo>
                  <a:lnTo>
                    <a:pt x="0" y="223"/>
                  </a:lnTo>
                  <a:lnTo>
                    <a:pt x="3990" y="2503"/>
                  </a:lnTo>
                  <a:lnTo>
                    <a:pt x="4370"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38"/>
            <p:cNvSpPr/>
            <p:nvPr/>
          </p:nvSpPr>
          <p:spPr>
            <a:xfrm>
              <a:off x="1262226" y="1442122"/>
              <a:ext cx="142811" cy="81779"/>
            </a:xfrm>
            <a:custGeom>
              <a:avLst/>
              <a:gdLst/>
              <a:ahLst/>
              <a:cxnLst/>
              <a:rect l="l" t="t" r="r" b="b"/>
              <a:pathLst>
                <a:path w="4371" h="2503" extrusionOk="0">
                  <a:moveTo>
                    <a:pt x="380" y="1"/>
                  </a:moveTo>
                  <a:lnTo>
                    <a:pt x="0" y="222"/>
                  </a:lnTo>
                  <a:lnTo>
                    <a:pt x="3991" y="2503"/>
                  </a:lnTo>
                  <a:lnTo>
                    <a:pt x="4371" y="2281"/>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38"/>
            <p:cNvSpPr/>
            <p:nvPr/>
          </p:nvSpPr>
          <p:spPr>
            <a:xfrm>
              <a:off x="1516745" y="1290032"/>
              <a:ext cx="141799" cy="81779"/>
            </a:xfrm>
            <a:custGeom>
              <a:avLst/>
              <a:gdLst/>
              <a:ahLst/>
              <a:cxnLst/>
              <a:rect l="l" t="t" r="r" b="b"/>
              <a:pathLst>
                <a:path w="4340" h="2503" extrusionOk="0">
                  <a:moveTo>
                    <a:pt x="349" y="0"/>
                  </a:moveTo>
                  <a:lnTo>
                    <a:pt x="1" y="222"/>
                  </a:lnTo>
                  <a:lnTo>
                    <a:pt x="3991" y="2502"/>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38"/>
            <p:cNvSpPr/>
            <p:nvPr/>
          </p:nvSpPr>
          <p:spPr>
            <a:xfrm>
              <a:off x="1494004" y="1303493"/>
              <a:ext cx="141766" cy="81747"/>
            </a:xfrm>
            <a:custGeom>
              <a:avLst/>
              <a:gdLst/>
              <a:ahLst/>
              <a:cxnLst/>
              <a:rect l="l" t="t" r="r" b="b"/>
              <a:pathLst>
                <a:path w="4339" h="2502" extrusionOk="0">
                  <a:moveTo>
                    <a:pt x="349" y="0"/>
                  </a:moveTo>
                  <a:lnTo>
                    <a:pt x="0" y="222"/>
                  </a:lnTo>
                  <a:lnTo>
                    <a:pt x="3990" y="2502"/>
                  </a:lnTo>
                  <a:lnTo>
                    <a:pt x="4339" y="2280"/>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38"/>
            <p:cNvSpPr/>
            <p:nvPr/>
          </p:nvSpPr>
          <p:spPr>
            <a:xfrm>
              <a:off x="1471232" y="1316921"/>
              <a:ext cx="141799" cy="81779"/>
            </a:xfrm>
            <a:custGeom>
              <a:avLst/>
              <a:gdLst/>
              <a:ahLst/>
              <a:cxnLst/>
              <a:rect l="l" t="t" r="r" b="b"/>
              <a:pathLst>
                <a:path w="4340" h="2503" extrusionOk="0">
                  <a:moveTo>
                    <a:pt x="349" y="1"/>
                  </a:moveTo>
                  <a:lnTo>
                    <a:pt x="0" y="191"/>
                  </a:lnTo>
                  <a:lnTo>
                    <a:pt x="3991" y="2503"/>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38"/>
            <p:cNvSpPr/>
            <p:nvPr/>
          </p:nvSpPr>
          <p:spPr>
            <a:xfrm>
              <a:off x="1558141" y="1464634"/>
              <a:ext cx="183195" cy="56164"/>
            </a:xfrm>
            <a:custGeom>
              <a:avLst/>
              <a:gdLst/>
              <a:ahLst/>
              <a:cxnLst/>
              <a:rect l="l" t="t" r="r" b="b"/>
              <a:pathLst>
                <a:path w="5607" h="1719" extrusionOk="0">
                  <a:moveTo>
                    <a:pt x="2803" y="0"/>
                  </a:moveTo>
                  <a:cubicBezTo>
                    <a:pt x="2107" y="0"/>
                    <a:pt x="1410" y="151"/>
                    <a:pt x="887" y="452"/>
                  </a:cubicBezTo>
                  <a:cubicBezTo>
                    <a:pt x="286" y="800"/>
                    <a:pt x="1" y="1275"/>
                    <a:pt x="96" y="1719"/>
                  </a:cubicBezTo>
                  <a:cubicBezTo>
                    <a:pt x="159" y="1370"/>
                    <a:pt x="412" y="1053"/>
                    <a:pt x="887" y="768"/>
                  </a:cubicBezTo>
                  <a:cubicBezTo>
                    <a:pt x="1410" y="468"/>
                    <a:pt x="2107" y="317"/>
                    <a:pt x="2803" y="317"/>
                  </a:cubicBezTo>
                  <a:cubicBezTo>
                    <a:pt x="3500" y="317"/>
                    <a:pt x="4197" y="468"/>
                    <a:pt x="4719" y="768"/>
                  </a:cubicBezTo>
                  <a:cubicBezTo>
                    <a:pt x="5194" y="1053"/>
                    <a:pt x="5448" y="1370"/>
                    <a:pt x="5511" y="1719"/>
                  </a:cubicBezTo>
                  <a:cubicBezTo>
                    <a:pt x="5606" y="1275"/>
                    <a:pt x="5321" y="800"/>
                    <a:pt x="4719" y="452"/>
                  </a:cubicBezTo>
                  <a:cubicBezTo>
                    <a:pt x="4197" y="151"/>
                    <a:pt x="3500" y="0"/>
                    <a:pt x="2803"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38"/>
            <p:cNvSpPr/>
            <p:nvPr/>
          </p:nvSpPr>
          <p:spPr>
            <a:xfrm>
              <a:off x="1561244" y="1474991"/>
              <a:ext cx="176987" cy="91581"/>
            </a:xfrm>
            <a:custGeom>
              <a:avLst/>
              <a:gdLst/>
              <a:ahLst/>
              <a:cxnLst/>
              <a:rect l="l" t="t" r="r" b="b"/>
              <a:pathLst>
                <a:path w="5417" h="2803" extrusionOk="0">
                  <a:moveTo>
                    <a:pt x="2708" y="0"/>
                  </a:moveTo>
                  <a:cubicBezTo>
                    <a:pt x="2012" y="0"/>
                    <a:pt x="1315" y="151"/>
                    <a:pt x="792" y="451"/>
                  </a:cubicBezTo>
                  <a:cubicBezTo>
                    <a:pt x="317" y="736"/>
                    <a:pt x="64" y="1053"/>
                    <a:pt x="1" y="1402"/>
                  </a:cubicBezTo>
                  <a:cubicBezTo>
                    <a:pt x="64" y="1750"/>
                    <a:pt x="317" y="2098"/>
                    <a:pt x="792" y="2352"/>
                  </a:cubicBezTo>
                  <a:cubicBezTo>
                    <a:pt x="1315" y="2652"/>
                    <a:pt x="2012" y="2803"/>
                    <a:pt x="2708" y="2803"/>
                  </a:cubicBezTo>
                  <a:cubicBezTo>
                    <a:pt x="3405" y="2803"/>
                    <a:pt x="4102" y="2652"/>
                    <a:pt x="4624" y="2352"/>
                  </a:cubicBezTo>
                  <a:cubicBezTo>
                    <a:pt x="5099" y="2098"/>
                    <a:pt x="5353" y="1750"/>
                    <a:pt x="5416" y="1402"/>
                  </a:cubicBezTo>
                  <a:cubicBezTo>
                    <a:pt x="5353" y="1053"/>
                    <a:pt x="5099" y="736"/>
                    <a:pt x="4624" y="451"/>
                  </a:cubicBezTo>
                  <a:cubicBezTo>
                    <a:pt x="4102" y="151"/>
                    <a:pt x="3405" y="0"/>
                    <a:pt x="270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38"/>
            <p:cNvSpPr/>
            <p:nvPr/>
          </p:nvSpPr>
          <p:spPr>
            <a:xfrm>
              <a:off x="1496063" y="1523869"/>
              <a:ext cx="141799" cy="82825"/>
            </a:xfrm>
            <a:custGeom>
              <a:avLst/>
              <a:gdLst/>
              <a:ahLst/>
              <a:cxnLst/>
              <a:rect l="l" t="t" r="r" b="b"/>
              <a:pathLst>
                <a:path w="4340" h="2535" extrusionOk="0">
                  <a:moveTo>
                    <a:pt x="381" y="1"/>
                  </a:moveTo>
                  <a:lnTo>
                    <a:pt x="1" y="222"/>
                  </a:lnTo>
                  <a:lnTo>
                    <a:pt x="3991" y="2534"/>
                  </a:lnTo>
                  <a:lnTo>
                    <a:pt x="4339" y="2312"/>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38"/>
            <p:cNvSpPr/>
            <p:nvPr/>
          </p:nvSpPr>
          <p:spPr>
            <a:xfrm>
              <a:off x="1473290" y="1537330"/>
              <a:ext cx="141799" cy="81779"/>
            </a:xfrm>
            <a:custGeom>
              <a:avLst/>
              <a:gdLst/>
              <a:ahLst/>
              <a:cxnLst/>
              <a:rect l="l" t="t" r="r" b="b"/>
              <a:pathLst>
                <a:path w="4340" h="2503" extrusionOk="0">
                  <a:moveTo>
                    <a:pt x="349" y="0"/>
                  </a:moveTo>
                  <a:lnTo>
                    <a:pt x="1" y="222"/>
                  </a:lnTo>
                  <a:lnTo>
                    <a:pt x="3991" y="2502"/>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38"/>
            <p:cNvSpPr/>
            <p:nvPr/>
          </p:nvSpPr>
          <p:spPr>
            <a:xfrm>
              <a:off x="1450550" y="1550758"/>
              <a:ext cx="141766" cy="81779"/>
            </a:xfrm>
            <a:custGeom>
              <a:avLst/>
              <a:gdLst/>
              <a:ahLst/>
              <a:cxnLst/>
              <a:rect l="l" t="t" r="r" b="b"/>
              <a:pathLst>
                <a:path w="4339" h="2503" extrusionOk="0">
                  <a:moveTo>
                    <a:pt x="348" y="1"/>
                  </a:moveTo>
                  <a:lnTo>
                    <a:pt x="0" y="191"/>
                  </a:lnTo>
                  <a:lnTo>
                    <a:pt x="3990" y="2503"/>
                  </a:lnTo>
                  <a:lnTo>
                    <a:pt x="4339" y="2281"/>
                  </a:lnTo>
                  <a:lnTo>
                    <a:pt x="348"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38"/>
            <p:cNvSpPr/>
            <p:nvPr/>
          </p:nvSpPr>
          <p:spPr>
            <a:xfrm>
              <a:off x="1704056" y="1398668"/>
              <a:ext cx="142811" cy="81779"/>
            </a:xfrm>
            <a:custGeom>
              <a:avLst/>
              <a:gdLst/>
              <a:ahLst/>
              <a:cxnLst/>
              <a:rect l="l" t="t" r="r" b="b"/>
              <a:pathLst>
                <a:path w="4371" h="2503" extrusionOk="0">
                  <a:moveTo>
                    <a:pt x="380" y="1"/>
                  </a:moveTo>
                  <a:lnTo>
                    <a:pt x="0" y="222"/>
                  </a:lnTo>
                  <a:lnTo>
                    <a:pt x="3990" y="2502"/>
                  </a:lnTo>
                  <a:lnTo>
                    <a:pt x="4370"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38"/>
            <p:cNvSpPr/>
            <p:nvPr/>
          </p:nvSpPr>
          <p:spPr>
            <a:xfrm>
              <a:off x="1681283" y="1412129"/>
              <a:ext cx="142811" cy="81779"/>
            </a:xfrm>
            <a:custGeom>
              <a:avLst/>
              <a:gdLst/>
              <a:ahLst/>
              <a:cxnLst/>
              <a:rect l="l" t="t" r="r" b="b"/>
              <a:pathLst>
                <a:path w="4371" h="2503" extrusionOk="0">
                  <a:moveTo>
                    <a:pt x="380" y="0"/>
                  </a:moveTo>
                  <a:lnTo>
                    <a:pt x="0" y="190"/>
                  </a:lnTo>
                  <a:lnTo>
                    <a:pt x="3991" y="2502"/>
                  </a:lnTo>
                  <a:lnTo>
                    <a:pt x="4371" y="2280"/>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38"/>
            <p:cNvSpPr/>
            <p:nvPr/>
          </p:nvSpPr>
          <p:spPr>
            <a:xfrm>
              <a:off x="1658511" y="1424545"/>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38"/>
            <p:cNvSpPr/>
            <p:nvPr/>
          </p:nvSpPr>
          <p:spPr>
            <a:xfrm>
              <a:off x="2164477" y="1840498"/>
              <a:ext cx="523609" cy="2196703"/>
            </a:xfrm>
            <a:custGeom>
              <a:avLst/>
              <a:gdLst/>
              <a:ahLst/>
              <a:cxnLst/>
              <a:rect l="l" t="t" r="r" b="b"/>
              <a:pathLst>
                <a:path w="16026" h="67234" extrusionOk="0">
                  <a:moveTo>
                    <a:pt x="16025" y="0"/>
                  </a:moveTo>
                  <a:lnTo>
                    <a:pt x="1" y="9279"/>
                  </a:lnTo>
                  <a:lnTo>
                    <a:pt x="1" y="67233"/>
                  </a:lnTo>
                  <a:lnTo>
                    <a:pt x="16025" y="57954"/>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38"/>
            <p:cNvSpPr/>
            <p:nvPr/>
          </p:nvSpPr>
          <p:spPr>
            <a:xfrm>
              <a:off x="1596433" y="1815667"/>
              <a:ext cx="568077" cy="2221534"/>
            </a:xfrm>
            <a:custGeom>
              <a:avLst/>
              <a:gdLst/>
              <a:ahLst/>
              <a:cxnLst/>
              <a:rect l="l" t="t" r="r" b="b"/>
              <a:pathLst>
                <a:path w="17387" h="67994" extrusionOk="0">
                  <a:moveTo>
                    <a:pt x="0" y="0"/>
                  </a:moveTo>
                  <a:lnTo>
                    <a:pt x="0" y="57954"/>
                  </a:lnTo>
                  <a:lnTo>
                    <a:pt x="17387" y="67993"/>
                  </a:lnTo>
                  <a:lnTo>
                    <a:pt x="17387" y="10039"/>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38"/>
            <p:cNvSpPr/>
            <p:nvPr/>
          </p:nvSpPr>
          <p:spPr>
            <a:xfrm>
              <a:off x="1621264" y="1920023"/>
              <a:ext cx="518415" cy="2102671"/>
            </a:xfrm>
            <a:custGeom>
              <a:avLst/>
              <a:gdLst/>
              <a:ahLst/>
              <a:cxnLst/>
              <a:rect l="l" t="t" r="r" b="b"/>
              <a:pathLst>
                <a:path w="15867" h="64356" extrusionOk="0">
                  <a:moveTo>
                    <a:pt x="293" y="1"/>
                  </a:moveTo>
                  <a:cubicBezTo>
                    <a:pt x="113" y="1"/>
                    <a:pt x="0" y="136"/>
                    <a:pt x="0" y="385"/>
                  </a:cubicBezTo>
                  <a:lnTo>
                    <a:pt x="0" y="55204"/>
                  </a:lnTo>
                  <a:lnTo>
                    <a:pt x="15867" y="64356"/>
                  </a:lnTo>
                  <a:lnTo>
                    <a:pt x="15867" y="9569"/>
                  </a:lnTo>
                  <a:cubicBezTo>
                    <a:pt x="15867" y="9220"/>
                    <a:pt x="15645" y="8777"/>
                    <a:pt x="15328" y="8619"/>
                  </a:cubicBezTo>
                  <a:lnTo>
                    <a:pt x="539" y="68"/>
                  </a:lnTo>
                  <a:cubicBezTo>
                    <a:pt x="448" y="23"/>
                    <a:pt x="365" y="1"/>
                    <a:pt x="29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38"/>
            <p:cNvSpPr/>
            <p:nvPr/>
          </p:nvSpPr>
          <p:spPr>
            <a:xfrm>
              <a:off x="1636783" y="1946488"/>
              <a:ext cx="487376" cy="387790"/>
            </a:xfrm>
            <a:custGeom>
              <a:avLst/>
              <a:gdLst/>
              <a:ahLst/>
              <a:cxnLst/>
              <a:rect l="l" t="t" r="r" b="b"/>
              <a:pathLst>
                <a:path w="14917" h="11869" extrusionOk="0">
                  <a:moveTo>
                    <a:pt x="244" y="0"/>
                  </a:moveTo>
                  <a:cubicBezTo>
                    <a:pt x="102" y="0"/>
                    <a:pt x="1" y="118"/>
                    <a:pt x="1" y="303"/>
                  </a:cubicBezTo>
                  <a:lnTo>
                    <a:pt x="1" y="2932"/>
                  </a:lnTo>
                  <a:cubicBezTo>
                    <a:pt x="1" y="3217"/>
                    <a:pt x="191" y="3533"/>
                    <a:pt x="412" y="3692"/>
                  </a:cubicBezTo>
                  <a:lnTo>
                    <a:pt x="14505" y="11799"/>
                  </a:lnTo>
                  <a:cubicBezTo>
                    <a:pt x="14572" y="11847"/>
                    <a:pt x="14637" y="11869"/>
                    <a:pt x="14694" y="11869"/>
                  </a:cubicBezTo>
                  <a:cubicBezTo>
                    <a:pt x="14824" y="11869"/>
                    <a:pt x="14917" y="11754"/>
                    <a:pt x="14917" y="11577"/>
                  </a:cubicBezTo>
                  <a:lnTo>
                    <a:pt x="14917" y="8949"/>
                  </a:lnTo>
                  <a:cubicBezTo>
                    <a:pt x="14917" y="8664"/>
                    <a:pt x="14727" y="8315"/>
                    <a:pt x="14505" y="8189"/>
                  </a:cubicBezTo>
                  <a:lnTo>
                    <a:pt x="412" y="50"/>
                  </a:lnTo>
                  <a:cubicBezTo>
                    <a:pt x="353" y="16"/>
                    <a:pt x="296" y="0"/>
                    <a:pt x="24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38"/>
            <p:cNvSpPr/>
            <p:nvPr/>
          </p:nvSpPr>
          <p:spPr>
            <a:xfrm>
              <a:off x="1660569" y="1983277"/>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38"/>
            <p:cNvSpPr/>
            <p:nvPr/>
          </p:nvSpPr>
          <p:spPr>
            <a:xfrm>
              <a:off x="1660569" y="2010166"/>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38"/>
            <p:cNvSpPr/>
            <p:nvPr/>
          </p:nvSpPr>
          <p:spPr>
            <a:xfrm>
              <a:off x="1660569" y="203604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38"/>
            <p:cNvSpPr/>
            <p:nvPr/>
          </p:nvSpPr>
          <p:spPr>
            <a:xfrm>
              <a:off x="1968932" y="2184866"/>
              <a:ext cx="22773" cy="28327"/>
            </a:xfrm>
            <a:custGeom>
              <a:avLst/>
              <a:gdLst/>
              <a:ahLst/>
              <a:cxnLst/>
              <a:rect l="l" t="t" r="r" b="b"/>
              <a:pathLst>
                <a:path w="697" h="867" extrusionOk="0">
                  <a:moveTo>
                    <a:pt x="205" y="0"/>
                  </a:moveTo>
                  <a:cubicBezTo>
                    <a:pt x="85" y="0"/>
                    <a:pt x="0" y="89"/>
                    <a:pt x="0" y="228"/>
                  </a:cubicBezTo>
                  <a:cubicBezTo>
                    <a:pt x="0" y="449"/>
                    <a:pt x="159" y="703"/>
                    <a:pt x="349" y="829"/>
                  </a:cubicBezTo>
                  <a:cubicBezTo>
                    <a:pt x="400" y="855"/>
                    <a:pt x="448" y="867"/>
                    <a:pt x="492" y="867"/>
                  </a:cubicBezTo>
                  <a:cubicBezTo>
                    <a:pt x="612" y="867"/>
                    <a:pt x="697" y="778"/>
                    <a:pt x="697" y="639"/>
                  </a:cubicBezTo>
                  <a:cubicBezTo>
                    <a:pt x="697" y="418"/>
                    <a:pt x="539" y="164"/>
                    <a:pt x="349" y="38"/>
                  </a:cubicBezTo>
                  <a:cubicBezTo>
                    <a:pt x="298" y="12"/>
                    <a:pt x="249" y="0"/>
                    <a:pt x="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38"/>
            <p:cNvSpPr/>
            <p:nvPr/>
          </p:nvSpPr>
          <p:spPr>
            <a:xfrm>
              <a:off x="2016536" y="2212442"/>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4" y="758"/>
                    <a:pt x="378" y="872"/>
                    <a:pt x="502" y="872"/>
                  </a:cubicBezTo>
                  <a:cubicBezTo>
                    <a:pt x="539" y="872"/>
                    <a:pt x="573" y="862"/>
                    <a:pt x="602" y="840"/>
                  </a:cubicBezTo>
                  <a:cubicBezTo>
                    <a:pt x="728" y="777"/>
                    <a:pt x="728" y="524"/>
                    <a:pt x="602" y="302"/>
                  </a:cubicBezTo>
                  <a:cubicBezTo>
                    <a:pt x="497"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38"/>
            <p:cNvSpPr/>
            <p:nvPr/>
          </p:nvSpPr>
          <p:spPr>
            <a:xfrm>
              <a:off x="2064107" y="2240377"/>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38"/>
            <p:cNvSpPr/>
            <p:nvPr/>
          </p:nvSpPr>
          <p:spPr>
            <a:xfrm>
              <a:off x="1636783" y="2084954"/>
              <a:ext cx="487376" cy="387496"/>
            </a:xfrm>
            <a:custGeom>
              <a:avLst/>
              <a:gdLst/>
              <a:ahLst/>
              <a:cxnLst/>
              <a:rect l="l" t="t" r="r" b="b"/>
              <a:pathLst>
                <a:path w="14917" h="11860" extrusionOk="0">
                  <a:moveTo>
                    <a:pt x="230" y="0"/>
                  </a:moveTo>
                  <a:cubicBezTo>
                    <a:pt x="96" y="0"/>
                    <a:pt x="1" y="107"/>
                    <a:pt x="1" y="309"/>
                  </a:cubicBezTo>
                  <a:lnTo>
                    <a:pt x="1" y="2937"/>
                  </a:lnTo>
                  <a:cubicBezTo>
                    <a:pt x="1" y="3222"/>
                    <a:pt x="191" y="3539"/>
                    <a:pt x="412" y="3697"/>
                  </a:cubicBezTo>
                  <a:lnTo>
                    <a:pt x="14505" y="11805"/>
                  </a:lnTo>
                  <a:cubicBezTo>
                    <a:pt x="14570" y="11842"/>
                    <a:pt x="14632" y="11860"/>
                    <a:pt x="14687" y="11860"/>
                  </a:cubicBezTo>
                  <a:cubicBezTo>
                    <a:pt x="14821" y="11860"/>
                    <a:pt x="14917" y="11753"/>
                    <a:pt x="14917" y="11551"/>
                  </a:cubicBezTo>
                  <a:lnTo>
                    <a:pt x="14917" y="8923"/>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38"/>
            <p:cNvSpPr/>
            <p:nvPr/>
          </p:nvSpPr>
          <p:spPr>
            <a:xfrm>
              <a:off x="1660569" y="2121939"/>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38"/>
            <p:cNvSpPr/>
            <p:nvPr/>
          </p:nvSpPr>
          <p:spPr>
            <a:xfrm>
              <a:off x="1660569" y="2147783"/>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38"/>
            <p:cNvSpPr/>
            <p:nvPr/>
          </p:nvSpPr>
          <p:spPr>
            <a:xfrm>
              <a:off x="1660569" y="217470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38"/>
            <p:cNvSpPr/>
            <p:nvPr/>
          </p:nvSpPr>
          <p:spPr>
            <a:xfrm>
              <a:off x="1967886" y="2323169"/>
              <a:ext cx="23818" cy="28490"/>
            </a:xfrm>
            <a:custGeom>
              <a:avLst/>
              <a:gdLst/>
              <a:ahLst/>
              <a:cxnLst/>
              <a:rect l="l" t="t" r="r" b="b"/>
              <a:pathLst>
                <a:path w="729" h="872" extrusionOk="0">
                  <a:moveTo>
                    <a:pt x="201" y="0"/>
                  </a:moveTo>
                  <a:cubicBezTo>
                    <a:pt x="174" y="0"/>
                    <a:pt x="149" y="6"/>
                    <a:pt x="127" y="17"/>
                  </a:cubicBezTo>
                  <a:cubicBezTo>
                    <a:pt x="1" y="112"/>
                    <a:pt x="1" y="333"/>
                    <a:pt x="127" y="587"/>
                  </a:cubicBezTo>
                  <a:cubicBezTo>
                    <a:pt x="225" y="757"/>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38"/>
            <p:cNvSpPr/>
            <p:nvPr/>
          </p:nvSpPr>
          <p:spPr>
            <a:xfrm>
              <a:off x="2017549" y="2351267"/>
              <a:ext cx="21760" cy="28131"/>
            </a:xfrm>
            <a:custGeom>
              <a:avLst/>
              <a:gdLst/>
              <a:ahLst/>
              <a:cxnLst/>
              <a:rect l="l" t="t" r="r" b="b"/>
              <a:pathLst>
                <a:path w="666" h="861" extrusionOk="0">
                  <a:moveTo>
                    <a:pt x="179" y="1"/>
                  </a:moveTo>
                  <a:cubicBezTo>
                    <a:pt x="78" y="1"/>
                    <a:pt x="1" y="78"/>
                    <a:pt x="1" y="233"/>
                  </a:cubicBezTo>
                  <a:cubicBezTo>
                    <a:pt x="1" y="455"/>
                    <a:pt x="159" y="708"/>
                    <a:pt x="317" y="803"/>
                  </a:cubicBezTo>
                  <a:cubicBezTo>
                    <a:pt x="376" y="842"/>
                    <a:pt x="431" y="860"/>
                    <a:pt x="479" y="860"/>
                  </a:cubicBezTo>
                  <a:cubicBezTo>
                    <a:pt x="589" y="860"/>
                    <a:pt x="666" y="767"/>
                    <a:pt x="666" y="613"/>
                  </a:cubicBezTo>
                  <a:cubicBezTo>
                    <a:pt x="666" y="423"/>
                    <a:pt x="507" y="138"/>
                    <a:pt x="317" y="43"/>
                  </a:cubicBezTo>
                  <a:cubicBezTo>
                    <a:pt x="270" y="15"/>
                    <a:pt x="222" y="1"/>
                    <a:pt x="17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38"/>
            <p:cNvSpPr/>
            <p:nvPr/>
          </p:nvSpPr>
          <p:spPr>
            <a:xfrm>
              <a:off x="2064107" y="2378516"/>
              <a:ext cx="23851" cy="28523"/>
            </a:xfrm>
            <a:custGeom>
              <a:avLst/>
              <a:gdLst/>
              <a:ahLst/>
              <a:cxnLst/>
              <a:rect l="l" t="t" r="r" b="b"/>
              <a:pathLst>
                <a:path w="730" h="873" extrusionOk="0">
                  <a:moveTo>
                    <a:pt x="227" y="1"/>
                  </a:moveTo>
                  <a:cubicBezTo>
                    <a:pt x="191" y="1"/>
                    <a:pt x="157" y="11"/>
                    <a:pt x="128" y="33"/>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38"/>
            <p:cNvSpPr/>
            <p:nvPr/>
          </p:nvSpPr>
          <p:spPr>
            <a:xfrm>
              <a:off x="1636783" y="2223583"/>
              <a:ext cx="487376" cy="387529"/>
            </a:xfrm>
            <a:custGeom>
              <a:avLst/>
              <a:gdLst/>
              <a:ahLst/>
              <a:cxnLst/>
              <a:rect l="l" t="t" r="r" b="b"/>
              <a:pathLst>
                <a:path w="14917" h="11861" extrusionOk="0">
                  <a:moveTo>
                    <a:pt x="230" y="1"/>
                  </a:moveTo>
                  <a:cubicBezTo>
                    <a:pt x="96" y="1"/>
                    <a:pt x="1" y="108"/>
                    <a:pt x="1" y="309"/>
                  </a:cubicBezTo>
                  <a:lnTo>
                    <a:pt x="1" y="2938"/>
                  </a:lnTo>
                  <a:cubicBezTo>
                    <a:pt x="1" y="3191"/>
                    <a:pt x="191" y="3540"/>
                    <a:pt x="412" y="3666"/>
                  </a:cubicBezTo>
                  <a:lnTo>
                    <a:pt x="14505" y="11805"/>
                  </a:lnTo>
                  <a:cubicBezTo>
                    <a:pt x="14570" y="11842"/>
                    <a:pt x="14632" y="11860"/>
                    <a:pt x="14687" y="11860"/>
                  </a:cubicBezTo>
                  <a:cubicBezTo>
                    <a:pt x="14821" y="11860"/>
                    <a:pt x="14917" y="11754"/>
                    <a:pt x="14917" y="11552"/>
                  </a:cubicBezTo>
                  <a:lnTo>
                    <a:pt x="14917" y="8923"/>
                  </a:lnTo>
                  <a:cubicBezTo>
                    <a:pt x="14917" y="8670"/>
                    <a:pt x="14727" y="8322"/>
                    <a:pt x="14505" y="8195"/>
                  </a:cubicBezTo>
                  <a:lnTo>
                    <a:pt x="412" y="56"/>
                  </a:lnTo>
                  <a:cubicBezTo>
                    <a:pt x="348" y="19"/>
                    <a:pt x="286"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38"/>
            <p:cNvSpPr/>
            <p:nvPr/>
          </p:nvSpPr>
          <p:spPr>
            <a:xfrm>
              <a:off x="1660569" y="2260568"/>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38"/>
            <p:cNvSpPr/>
            <p:nvPr/>
          </p:nvSpPr>
          <p:spPr>
            <a:xfrm>
              <a:off x="1660569" y="2286445"/>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38"/>
            <p:cNvSpPr/>
            <p:nvPr/>
          </p:nvSpPr>
          <p:spPr>
            <a:xfrm>
              <a:off x="1660569" y="231333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38"/>
            <p:cNvSpPr/>
            <p:nvPr/>
          </p:nvSpPr>
          <p:spPr>
            <a:xfrm>
              <a:off x="1967886" y="2461798"/>
              <a:ext cx="23818" cy="28000"/>
            </a:xfrm>
            <a:custGeom>
              <a:avLst/>
              <a:gdLst/>
              <a:ahLst/>
              <a:cxnLst/>
              <a:rect l="l" t="t" r="r" b="b"/>
              <a:pathLst>
                <a:path w="729" h="857" extrusionOk="0">
                  <a:moveTo>
                    <a:pt x="201" y="1"/>
                  </a:moveTo>
                  <a:cubicBezTo>
                    <a:pt x="174" y="1"/>
                    <a:pt x="149" y="6"/>
                    <a:pt x="127" y="17"/>
                  </a:cubicBezTo>
                  <a:cubicBezTo>
                    <a:pt x="1" y="81"/>
                    <a:pt x="1" y="334"/>
                    <a:pt x="127" y="556"/>
                  </a:cubicBezTo>
                  <a:cubicBezTo>
                    <a:pt x="232" y="739"/>
                    <a:pt x="401" y="857"/>
                    <a:pt x="528" y="857"/>
                  </a:cubicBezTo>
                  <a:cubicBezTo>
                    <a:pt x="555" y="857"/>
                    <a:pt x="580" y="852"/>
                    <a:pt x="602" y="841"/>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38"/>
            <p:cNvSpPr/>
            <p:nvPr/>
          </p:nvSpPr>
          <p:spPr>
            <a:xfrm>
              <a:off x="2016536" y="2489243"/>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1" y="754"/>
                    <a:pt x="401" y="872"/>
                    <a:pt x="528" y="872"/>
                  </a:cubicBezTo>
                  <a:cubicBezTo>
                    <a:pt x="555" y="872"/>
                    <a:pt x="580" y="867"/>
                    <a:pt x="602" y="856"/>
                  </a:cubicBezTo>
                  <a:cubicBezTo>
                    <a:pt x="728" y="761"/>
                    <a:pt x="728" y="539"/>
                    <a:pt x="602" y="286"/>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38"/>
            <p:cNvSpPr/>
            <p:nvPr/>
          </p:nvSpPr>
          <p:spPr>
            <a:xfrm>
              <a:off x="2064107" y="2517178"/>
              <a:ext cx="23851" cy="28523"/>
            </a:xfrm>
            <a:custGeom>
              <a:avLst/>
              <a:gdLst/>
              <a:ahLst/>
              <a:cxnLst/>
              <a:rect l="l" t="t" r="r" b="b"/>
              <a:pathLst>
                <a:path w="730" h="873" extrusionOk="0">
                  <a:moveTo>
                    <a:pt x="227" y="0"/>
                  </a:moveTo>
                  <a:cubicBezTo>
                    <a:pt x="191" y="0"/>
                    <a:pt x="157" y="11"/>
                    <a:pt x="128" y="32"/>
                  </a:cubicBezTo>
                  <a:cubicBezTo>
                    <a:pt x="1" y="96"/>
                    <a:pt x="1" y="349"/>
                    <a:pt x="128" y="571"/>
                  </a:cubicBezTo>
                  <a:cubicBezTo>
                    <a:pt x="232" y="754"/>
                    <a:pt x="401" y="872"/>
                    <a:pt x="529" y="872"/>
                  </a:cubicBezTo>
                  <a:cubicBezTo>
                    <a:pt x="556" y="872"/>
                    <a:pt x="580" y="867"/>
                    <a:pt x="603" y="856"/>
                  </a:cubicBezTo>
                  <a:cubicBezTo>
                    <a:pt x="729" y="761"/>
                    <a:pt x="729" y="507"/>
                    <a:pt x="603" y="286"/>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38"/>
            <p:cNvSpPr/>
            <p:nvPr/>
          </p:nvSpPr>
          <p:spPr>
            <a:xfrm>
              <a:off x="1636783" y="2361788"/>
              <a:ext cx="487376" cy="387790"/>
            </a:xfrm>
            <a:custGeom>
              <a:avLst/>
              <a:gdLst/>
              <a:ahLst/>
              <a:cxnLst/>
              <a:rect l="l" t="t" r="r" b="b"/>
              <a:pathLst>
                <a:path w="14917" h="11869" extrusionOk="0">
                  <a:moveTo>
                    <a:pt x="227" y="1"/>
                  </a:moveTo>
                  <a:cubicBezTo>
                    <a:pt x="94" y="1"/>
                    <a:pt x="1" y="123"/>
                    <a:pt x="1" y="323"/>
                  </a:cubicBezTo>
                  <a:lnTo>
                    <a:pt x="1" y="2920"/>
                  </a:lnTo>
                  <a:cubicBezTo>
                    <a:pt x="1" y="3205"/>
                    <a:pt x="191" y="3553"/>
                    <a:pt x="412" y="3680"/>
                  </a:cubicBezTo>
                  <a:lnTo>
                    <a:pt x="14505" y="11819"/>
                  </a:lnTo>
                  <a:cubicBezTo>
                    <a:pt x="14564" y="11853"/>
                    <a:pt x="14621" y="11869"/>
                    <a:pt x="14673" y="11869"/>
                  </a:cubicBezTo>
                  <a:cubicBezTo>
                    <a:pt x="14815" y="11869"/>
                    <a:pt x="14917" y="11751"/>
                    <a:pt x="14917" y="11565"/>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38"/>
            <p:cNvSpPr/>
            <p:nvPr/>
          </p:nvSpPr>
          <p:spPr>
            <a:xfrm>
              <a:off x="1660569" y="2398185"/>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38"/>
            <p:cNvSpPr/>
            <p:nvPr/>
          </p:nvSpPr>
          <p:spPr>
            <a:xfrm>
              <a:off x="1660569" y="2425107"/>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38"/>
            <p:cNvSpPr/>
            <p:nvPr/>
          </p:nvSpPr>
          <p:spPr>
            <a:xfrm>
              <a:off x="1660569" y="2450951"/>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38"/>
            <p:cNvSpPr/>
            <p:nvPr/>
          </p:nvSpPr>
          <p:spPr>
            <a:xfrm>
              <a:off x="1968932" y="2600166"/>
              <a:ext cx="22773" cy="28131"/>
            </a:xfrm>
            <a:custGeom>
              <a:avLst/>
              <a:gdLst/>
              <a:ahLst/>
              <a:cxnLst/>
              <a:rect l="l" t="t" r="r" b="b"/>
              <a:pathLst>
                <a:path w="697" h="861" extrusionOk="0">
                  <a:moveTo>
                    <a:pt x="187" y="1"/>
                  </a:moveTo>
                  <a:cubicBezTo>
                    <a:pt x="77" y="1"/>
                    <a:pt x="0" y="94"/>
                    <a:pt x="0" y="248"/>
                  </a:cubicBezTo>
                  <a:cubicBezTo>
                    <a:pt x="0" y="438"/>
                    <a:pt x="159" y="723"/>
                    <a:pt x="349" y="818"/>
                  </a:cubicBezTo>
                  <a:cubicBezTo>
                    <a:pt x="406" y="846"/>
                    <a:pt x="460" y="860"/>
                    <a:pt x="508" y="860"/>
                  </a:cubicBezTo>
                  <a:cubicBezTo>
                    <a:pt x="619" y="860"/>
                    <a:pt x="697" y="783"/>
                    <a:pt x="697" y="628"/>
                  </a:cubicBezTo>
                  <a:cubicBezTo>
                    <a:pt x="697" y="406"/>
                    <a:pt x="539" y="153"/>
                    <a:pt x="349" y="57"/>
                  </a:cubicBezTo>
                  <a:cubicBezTo>
                    <a:pt x="291"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38"/>
            <p:cNvSpPr/>
            <p:nvPr/>
          </p:nvSpPr>
          <p:spPr>
            <a:xfrm>
              <a:off x="2016536" y="2627873"/>
              <a:ext cx="23818" cy="28523"/>
            </a:xfrm>
            <a:custGeom>
              <a:avLst/>
              <a:gdLst/>
              <a:ahLst/>
              <a:cxnLst/>
              <a:rect l="l" t="t" r="r" b="b"/>
              <a:pathLst>
                <a:path w="729" h="873" extrusionOk="0">
                  <a:moveTo>
                    <a:pt x="227" y="1"/>
                  </a:moveTo>
                  <a:cubicBezTo>
                    <a:pt x="190" y="1"/>
                    <a:pt x="156" y="11"/>
                    <a:pt x="127" y="33"/>
                  </a:cubicBezTo>
                  <a:cubicBezTo>
                    <a:pt x="0" y="96"/>
                    <a:pt x="0" y="350"/>
                    <a:pt x="127" y="571"/>
                  </a:cubicBezTo>
                  <a:cubicBezTo>
                    <a:pt x="231" y="754"/>
                    <a:pt x="401" y="873"/>
                    <a:pt x="528" y="873"/>
                  </a:cubicBezTo>
                  <a:cubicBezTo>
                    <a:pt x="555" y="873"/>
                    <a:pt x="580" y="867"/>
                    <a:pt x="602" y="856"/>
                  </a:cubicBezTo>
                  <a:cubicBezTo>
                    <a:pt x="728" y="761"/>
                    <a:pt x="728" y="508"/>
                    <a:pt x="602" y="286"/>
                  </a:cubicBezTo>
                  <a:cubicBezTo>
                    <a:pt x="504" y="115"/>
                    <a:pt x="350"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38"/>
            <p:cNvSpPr/>
            <p:nvPr/>
          </p:nvSpPr>
          <p:spPr>
            <a:xfrm>
              <a:off x="2065152" y="2655644"/>
              <a:ext cx="21760" cy="28327"/>
            </a:xfrm>
            <a:custGeom>
              <a:avLst/>
              <a:gdLst/>
              <a:ahLst/>
              <a:cxnLst/>
              <a:rect l="l" t="t" r="r" b="b"/>
              <a:pathLst>
                <a:path w="666" h="867" extrusionOk="0">
                  <a:moveTo>
                    <a:pt x="205" y="1"/>
                  </a:moveTo>
                  <a:cubicBezTo>
                    <a:pt x="85" y="1"/>
                    <a:pt x="1" y="89"/>
                    <a:pt x="1" y="228"/>
                  </a:cubicBezTo>
                  <a:cubicBezTo>
                    <a:pt x="1" y="450"/>
                    <a:pt x="159" y="703"/>
                    <a:pt x="349" y="830"/>
                  </a:cubicBezTo>
                  <a:cubicBezTo>
                    <a:pt x="400" y="855"/>
                    <a:pt x="446" y="867"/>
                    <a:pt x="487" y="867"/>
                  </a:cubicBezTo>
                  <a:cubicBezTo>
                    <a:pt x="598" y="867"/>
                    <a:pt x="666" y="779"/>
                    <a:pt x="666" y="640"/>
                  </a:cubicBezTo>
                  <a:cubicBezTo>
                    <a:pt x="666" y="418"/>
                    <a:pt x="539" y="165"/>
                    <a:pt x="349" y="38"/>
                  </a:cubicBezTo>
                  <a:cubicBezTo>
                    <a:pt x="298" y="12"/>
                    <a:pt x="249" y="1"/>
                    <a:pt x="20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38"/>
            <p:cNvSpPr/>
            <p:nvPr/>
          </p:nvSpPr>
          <p:spPr>
            <a:xfrm>
              <a:off x="1636783" y="2500025"/>
              <a:ext cx="487376" cy="387790"/>
            </a:xfrm>
            <a:custGeom>
              <a:avLst/>
              <a:gdLst/>
              <a:ahLst/>
              <a:cxnLst/>
              <a:rect l="l" t="t" r="r" b="b"/>
              <a:pathLst>
                <a:path w="14917" h="11869" extrusionOk="0">
                  <a:moveTo>
                    <a:pt x="244" y="1"/>
                  </a:moveTo>
                  <a:cubicBezTo>
                    <a:pt x="102" y="1"/>
                    <a:pt x="1" y="119"/>
                    <a:pt x="1" y="304"/>
                  </a:cubicBezTo>
                  <a:lnTo>
                    <a:pt x="1" y="2932"/>
                  </a:lnTo>
                  <a:cubicBezTo>
                    <a:pt x="1" y="3218"/>
                    <a:pt x="191" y="3534"/>
                    <a:pt x="412" y="3693"/>
                  </a:cubicBezTo>
                  <a:lnTo>
                    <a:pt x="14505" y="11800"/>
                  </a:lnTo>
                  <a:cubicBezTo>
                    <a:pt x="14571" y="11847"/>
                    <a:pt x="14634" y="11869"/>
                    <a:pt x="14690" y="11869"/>
                  </a:cubicBezTo>
                  <a:cubicBezTo>
                    <a:pt x="14823" y="11869"/>
                    <a:pt x="14917" y="11747"/>
                    <a:pt x="14917" y="11546"/>
                  </a:cubicBezTo>
                  <a:lnTo>
                    <a:pt x="14917" y="8950"/>
                  </a:lnTo>
                  <a:cubicBezTo>
                    <a:pt x="14917" y="8665"/>
                    <a:pt x="14727" y="8316"/>
                    <a:pt x="14505" y="8190"/>
                  </a:cubicBezTo>
                  <a:lnTo>
                    <a:pt x="412" y="51"/>
                  </a:lnTo>
                  <a:cubicBezTo>
                    <a:pt x="353" y="17"/>
                    <a:pt x="296"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38"/>
            <p:cNvSpPr/>
            <p:nvPr/>
          </p:nvSpPr>
          <p:spPr>
            <a:xfrm>
              <a:off x="1660569" y="2536847"/>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38"/>
            <p:cNvSpPr/>
            <p:nvPr/>
          </p:nvSpPr>
          <p:spPr>
            <a:xfrm>
              <a:off x="1660569" y="2563737"/>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38"/>
            <p:cNvSpPr/>
            <p:nvPr/>
          </p:nvSpPr>
          <p:spPr>
            <a:xfrm>
              <a:off x="1660569" y="2589613"/>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38"/>
            <p:cNvSpPr/>
            <p:nvPr/>
          </p:nvSpPr>
          <p:spPr>
            <a:xfrm>
              <a:off x="1967886" y="2738077"/>
              <a:ext cx="23818" cy="28523"/>
            </a:xfrm>
            <a:custGeom>
              <a:avLst/>
              <a:gdLst/>
              <a:ahLst/>
              <a:cxnLst/>
              <a:rect l="l" t="t" r="r" b="b"/>
              <a:pathLst>
                <a:path w="729" h="873" extrusionOk="0">
                  <a:moveTo>
                    <a:pt x="201" y="0"/>
                  </a:moveTo>
                  <a:cubicBezTo>
                    <a:pt x="174" y="0"/>
                    <a:pt x="149" y="6"/>
                    <a:pt x="127" y="17"/>
                  </a:cubicBezTo>
                  <a:cubicBezTo>
                    <a:pt x="1" y="112"/>
                    <a:pt x="1" y="365"/>
                    <a:pt x="127" y="587"/>
                  </a:cubicBezTo>
                  <a:cubicBezTo>
                    <a:pt x="225" y="758"/>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38"/>
            <p:cNvSpPr/>
            <p:nvPr/>
          </p:nvSpPr>
          <p:spPr>
            <a:xfrm>
              <a:off x="2017549" y="2766371"/>
              <a:ext cx="21760" cy="28327"/>
            </a:xfrm>
            <a:custGeom>
              <a:avLst/>
              <a:gdLst/>
              <a:ahLst/>
              <a:cxnLst/>
              <a:rect l="l" t="t" r="r" b="b"/>
              <a:pathLst>
                <a:path w="666" h="867" extrusionOk="0">
                  <a:moveTo>
                    <a:pt x="193" y="0"/>
                  </a:moveTo>
                  <a:cubicBezTo>
                    <a:pt x="86" y="0"/>
                    <a:pt x="1" y="88"/>
                    <a:pt x="1" y="228"/>
                  </a:cubicBezTo>
                  <a:cubicBezTo>
                    <a:pt x="1" y="449"/>
                    <a:pt x="159" y="703"/>
                    <a:pt x="317" y="829"/>
                  </a:cubicBezTo>
                  <a:cubicBezTo>
                    <a:pt x="368" y="855"/>
                    <a:pt x="417" y="867"/>
                    <a:pt x="461" y="867"/>
                  </a:cubicBezTo>
                  <a:cubicBezTo>
                    <a:pt x="581" y="867"/>
                    <a:pt x="666" y="778"/>
                    <a:pt x="666" y="639"/>
                  </a:cubicBezTo>
                  <a:cubicBezTo>
                    <a:pt x="666" y="418"/>
                    <a:pt x="507" y="164"/>
                    <a:pt x="317" y="38"/>
                  </a:cubicBezTo>
                  <a:cubicBezTo>
                    <a:pt x="275" y="12"/>
                    <a:pt x="233" y="0"/>
                    <a:pt x="19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38"/>
            <p:cNvSpPr/>
            <p:nvPr/>
          </p:nvSpPr>
          <p:spPr>
            <a:xfrm>
              <a:off x="2064107" y="2793947"/>
              <a:ext cx="23851" cy="28098"/>
            </a:xfrm>
            <a:custGeom>
              <a:avLst/>
              <a:gdLst/>
              <a:ahLst/>
              <a:cxnLst/>
              <a:rect l="l" t="t" r="r" b="b"/>
              <a:pathLst>
                <a:path w="730" h="860" extrusionOk="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38"/>
            <p:cNvSpPr/>
            <p:nvPr/>
          </p:nvSpPr>
          <p:spPr>
            <a:xfrm>
              <a:off x="1636783" y="2638524"/>
              <a:ext cx="487376" cy="387496"/>
            </a:xfrm>
            <a:custGeom>
              <a:avLst/>
              <a:gdLst/>
              <a:ahLst/>
              <a:cxnLst/>
              <a:rect l="l" t="t" r="r" b="b"/>
              <a:pathLst>
                <a:path w="14917" h="11860" extrusionOk="0">
                  <a:moveTo>
                    <a:pt x="230" y="0"/>
                  </a:moveTo>
                  <a:cubicBezTo>
                    <a:pt x="96" y="0"/>
                    <a:pt x="1" y="107"/>
                    <a:pt x="1" y="309"/>
                  </a:cubicBezTo>
                  <a:lnTo>
                    <a:pt x="1" y="2937"/>
                  </a:lnTo>
                  <a:cubicBezTo>
                    <a:pt x="1" y="3190"/>
                    <a:pt x="191" y="3539"/>
                    <a:pt x="412" y="3666"/>
                  </a:cubicBezTo>
                  <a:lnTo>
                    <a:pt x="14505" y="11804"/>
                  </a:lnTo>
                  <a:cubicBezTo>
                    <a:pt x="14570" y="11841"/>
                    <a:pt x="14632" y="11859"/>
                    <a:pt x="14687" y="11859"/>
                  </a:cubicBezTo>
                  <a:cubicBezTo>
                    <a:pt x="14821" y="11859"/>
                    <a:pt x="14917" y="11753"/>
                    <a:pt x="14917" y="11551"/>
                  </a:cubicBezTo>
                  <a:lnTo>
                    <a:pt x="14917" y="8923"/>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38"/>
            <p:cNvSpPr/>
            <p:nvPr/>
          </p:nvSpPr>
          <p:spPr>
            <a:xfrm>
              <a:off x="1660569" y="2675477"/>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38"/>
            <p:cNvSpPr/>
            <p:nvPr/>
          </p:nvSpPr>
          <p:spPr>
            <a:xfrm>
              <a:off x="1660569" y="270135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38"/>
            <p:cNvSpPr/>
            <p:nvPr/>
          </p:nvSpPr>
          <p:spPr>
            <a:xfrm>
              <a:off x="1660569" y="272827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38"/>
            <p:cNvSpPr/>
            <p:nvPr/>
          </p:nvSpPr>
          <p:spPr>
            <a:xfrm>
              <a:off x="1967886" y="2876739"/>
              <a:ext cx="23818" cy="28490"/>
            </a:xfrm>
            <a:custGeom>
              <a:avLst/>
              <a:gdLst/>
              <a:ahLst/>
              <a:cxnLst/>
              <a:rect l="l" t="t" r="r" b="b"/>
              <a:pathLst>
                <a:path w="729" h="872" extrusionOk="0">
                  <a:moveTo>
                    <a:pt x="201" y="0"/>
                  </a:moveTo>
                  <a:cubicBezTo>
                    <a:pt x="174" y="0"/>
                    <a:pt x="149" y="5"/>
                    <a:pt x="127" y="16"/>
                  </a:cubicBezTo>
                  <a:cubicBezTo>
                    <a:pt x="1" y="111"/>
                    <a:pt x="1" y="333"/>
                    <a:pt x="127" y="586"/>
                  </a:cubicBezTo>
                  <a:cubicBezTo>
                    <a:pt x="225" y="757"/>
                    <a:pt x="379" y="872"/>
                    <a:pt x="502" y="872"/>
                  </a:cubicBezTo>
                  <a:cubicBezTo>
                    <a:pt x="539" y="872"/>
                    <a:pt x="573" y="862"/>
                    <a:pt x="602" y="840"/>
                  </a:cubicBezTo>
                  <a:cubicBezTo>
                    <a:pt x="729" y="776"/>
                    <a:pt x="729" y="523"/>
                    <a:pt x="602" y="301"/>
                  </a:cubicBezTo>
                  <a:cubicBezTo>
                    <a:pt x="498" y="118"/>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38"/>
            <p:cNvSpPr/>
            <p:nvPr/>
          </p:nvSpPr>
          <p:spPr>
            <a:xfrm>
              <a:off x="2017549" y="2904837"/>
              <a:ext cx="21760" cy="28098"/>
            </a:xfrm>
            <a:custGeom>
              <a:avLst/>
              <a:gdLst/>
              <a:ahLst/>
              <a:cxnLst/>
              <a:rect l="l" t="t" r="r" b="b"/>
              <a:pathLst>
                <a:path w="666" h="860" extrusionOk="0">
                  <a:moveTo>
                    <a:pt x="179" y="0"/>
                  </a:moveTo>
                  <a:cubicBezTo>
                    <a:pt x="78" y="0"/>
                    <a:pt x="1" y="78"/>
                    <a:pt x="1" y="233"/>
                  </a:cubicBezTo>
                  <a:cubicBezTo>
                    <a:pt x="1" y="455"/>
                    <a:pt x="159" y="708"/>
                    <a:pt x="317" y="803"/>
                  </a:cubicBezTo>
                  <a:cubicBezTo>
                    <a:pt x="376" y="842"/>
                    <a:pt x="431" y="860"/>
                    <a:pt x="479" y="860"/>
                  </a:cubicBezTo>
                  <a:cubicBezTo>
                    <a:pt x="589" y="860"/>
                    <a:pt x="666" y="767"/>
                    <a:pt x="666" y="613"/>
                  </a:cubicBezTo>
                  <a:cubicBezTo>
                    <a:pt x="666" y="392"/>
                    <a:pt x="507" y="138"/>
                    <a:pt x="317" y="43"/>
                  </a:cubicBezTo>
                  <a:cubicBezTo>
                    <a:pt x="270" y="15"/>
                    <a:pt x="222" y="0"/>
                    <a:pt x="17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38"/>
            <p:cNvSpPr/>
            <p:nvPr/>
          </p:nvSpPr>
          <p:spPr>
            <a:xfrm>
              <a:off x="2064107" y="2932086"/>
              <a:ext cx="23851" cy="28523"/>
            </a:xfrm>
            <a:custGeom>
              <a:avLst/>
              <a:gdLst/>
              <a:ahLst/>
              <a:cxnLst/>
              <a:rect l="l" t="t" r="r" b="b"/>
              <a:pathLst>
                <a:path w="730" h="873" extrusionOk="0">
                  <a:moveTo>
                    <a:pt x="227" y="1"/>
                  </a:moveTo>
                  <a:cubicBezTo>
                    <a:pt x="191" y="1"/>
                    <a:pt x="157" y="11"/>
                    <a:pt x="128" y="33"/>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38"/>
            <p:cNvSpPr/>
            <p:nvPr/>
          </p:nvSpPr>
          <p:spPr>
            <a:xfrm>
              <a:off x="1636783" y="2776696"/>
              <a:ext cx="487376" cy="387986"/>
            </a:xfrm>
            <a:custGeom>
              <a:avLst/>
              <a:gdLst/>
              <a:ahLst/>
              <a:cxnLst/>
              <a:rect l="l" t="t" r="r" b="b"/>
              <a:pathLst>
                <a:path w="14917" h="11875" extrusionOk="0">
                  <a:moveTo>
                    <a:pt x="227" y="1"/>
                  </a:moveTo>
                  <a:cubicBezTo>
                    <a:pt x="94" y="1"/>
                    <a:pt x="1" y="123"/>
                    <a:pt x="1" y="323"/>
                  </a:cubicBezTo>
                  <a:lnTo>
                    <a:pt x="1" y="2952"/>
                  </a:lnTo>
                  <a:cubicBezTo>
                    <a:pt x="1" y="3205"/>
                    <a:pt x="191" y="3553"/>
                    <a:pt x="412" y="3680"/>
                  </a:cubicBezTo>
                  <a:lnTo>
                    <a:pt x="14505" y="11819"/>
                  </a:lnTo>
                  <a:cubicBezTo>
                    <a:pt x="14570" y="11856"/>
                    <a:pt x="14632" y="11874"/>
                    <a:pt x="14687" y="11874"/>
                  </a:cubicBezTo>
                  <a:cubicBezTo>
                    <a:pt x="14821" y="11874"/>
                    <a:pt x="14917" y="11768"/>
                    <a:pt x="14917" y="11566"/>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38"/>
            <p:cNvSpPr/>
            <p:nvPr/>
          </p:nvSpPr>
          <p:spPr>
            <a:xfrm>
              <a:off x="1660569" y="2814139"/>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38"/>
            <p:cNvSpPr/>
            <p:nvPr/>
          </p:nvSpPr>
          <p:spPr>
            <a:xfrm>
              <a:off x="1660569" y="2840015"/>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38"/>
            <p:cNvSpPr/>
            <p:nvPr/>
          </p:nvSpPr>
          <p:spPr>
            <a:xfrm>
              <a:off x="1660569" y="2866905"/>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38"/>
            <p:cNvSpPr/>
            <p:nvPr/>
          </p:nvSpPr>
          <p:spPr>
            <a:xfrm>
              <a:off x="1967886" y="3015303"/>
              <a:ext cx="23818" cy="28066"/>
            </a:xfrm>
            <a:custGeom>
              <a:avLst/>
              <a:gdLst/>
              <a:ahLst/>
              <a:cxnLst/>
              <a:rect l="l" t="t" r="r" b="b"/>
              <a:pathLst>
                <a:path w="729" h="859" extrusionOk="0">
                  <a:moveTo>
                    <a:pt x="213" y="0"/>
                  </a:moveTo>
                  <a:cubicBezTo>
                    <a:pt x="182" y="0"/>
                    <a:pt x="153" y="6"/>
                    <a:pt x="127" y="19"/>
                  </a:cubicBezTo>
                  <a:cubicBezTo>
                    <a:pt x="1" y="82"/>
                    <a:pt x="1" y="336"/>
                    <a:pt x="127" y="557"/>
                  </a:cubicBezTo>
                  <a:cubicBezTo>
                    <a:pt x="232" y="740"/>
                    <a:pt x="401" y="859"/>
                    <a:pt x="528" y="859"/>
                  </a:cubicBezTo>
                  <a:cubicBezTo>
                    <a:pt x="555" y="859"/>
                    <a:pt x="580" y="853"/>
                    <a:pt x="602" y="842"/>
                  </a:cubicBezTo>
                  <a:cubicBezTo>
                    <a:pt x="729" y="779"/>
                    <a:pt x="729" y="526"/>
                    <a:pt x="602" y="304"/>
                  </a:cubicBezTo>
                  <a:cubicBezTo>
                    <a:pt x="501" y="101"/>
                    <a:pt x="339"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38"/>
            <p:cNvSpPr/>
            <p:nvPr/>
          </p:nvSpPr>
          <p:spPr>
            <a:xfrm>
              <a:off x="2016536" y="3042813"/>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4"/>
                    <a:pt x="401" y="872"/>
                    <a:pt x="528" y="872"/>
                  </a:cubicBezTo>
                  <a:cubicBezTo>
                    <a:pt x="555" y="872"/>
                    <a:pt x="580" y="867"/>
                    <a:pt x="602" y="856"/>
                  </a:cubicBezTo>
                  <a:cubicBezTo>
                    <a:pt x="728" y="760"/>
                    <a:pt x="728" y="539"/>
                    <a:pt x="602" y="285"/>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38"/>
            <p:cNvSpPr/>
            <p:nvPr/>
          </p:nvSpPr>
          <p:spPr>
            <a:xfrm>
              <a:off x="2065152" y="3070585"/>
              <a:ext cx="21760" cy="28490"/>
            </a:xfrm>
            <a:custGeom>
              <a:avLst/>
              <a:gdLst/>
              <a:ahLst/>
              <a:cxnLst/>
              <a:rect l="l" t="t" r="r" b="b"/>
              <a:pathLst>
                <a:path w="666" h="872" extrusionOk="0">
                  <a:moveTo>
                    <a:pt x="209" y="0"/>
                  </a:moveTo>
                  <a:cubicBezTo>
                    <a:pt x="87" y="0"/>
                    <a:pt x="1" y="95"/>
                    <a:pt x="1" y="259"/>
                  </a:cubicBezTo>
                  <a:cubicBezTo>
                    <a:pt x="1" y="449"/>
                    <a:pt x="159" y="734"/>
                    <a:pt x="349" y="829"/>
                  </a:cubicBezTo>
                  <a:cubicBezTo>
                    <a:pt x="406" y="857"/>
                    <a:pt x="457" y="872"/>
                    <a:pt x="501" y="872"/>
                  </a:cubicBezTo>
                  <a:cubicBezTo>
                    <a:pt x="603" y="872"/>
                    <a:pt x="666" y="794"/>
                    <a:pt x="666" y="639"/>
                  </a:cubicBezTo>
                  <a:cubicBezTo>
                    <a:pt x="666" y="417"/>
                    <a:pt x="539" y="164"/>
                    <a:pt x="349" y="37"/>
                  </a:cubicBezTo>
                  <a:cubicBezTo>
                    <a:pt x="299" y="12"/>
                    <a:pt x="252" y="0"/>
                    <a:pt x="20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38"/>
            <p:cNvSpPr/>
            <p:nvPr/>
          </p:nvSpPr>
          <p:spPr>
            <a:xfrm>
              <a:off x="1636783" y="2915325"/>
              <a:ext cx="487376" cy="387823"/>
            </a:xfrm>
            <a:custGeom>
              <a:avLst/>
              <a:gdLst/>
              <a:ahLst/>
              <a:cxnLst/>
              <a:rect l="l" t="t" r="r" b="b"/>
              <a:pathLst>
                <a:path w="14917" h="11870" extrusionOk="0">
                  <a:moveTo>
                    <a:pt x="224" y="1"/>
                  </a:moveTo>
                  <a:cubicBezTo>
                    <a:pt x="93" y="1"/>
                    <a:pt x="1" y="116"/>
                    <a:pt x="1" y="292"/>
                  </a:cubicBezTo>
                  <a:lnTo>
                    <a:pt x="1" y="2921"/>
                  </a:lnTo>
                  <a:cubicBezTo>
                    <a:pt x="1" y="3206"/>
                    <a:pt x="191" y="3554"/>
                    <a:pt x="412" y="3681"/>
                  </a:cubicBezTo>
                  <a:lnTo>
                    <a:pt x="14505" y="11820"/>
                  </a:lnTo>
                  <a:cubicBezTo>
                    <a:pt x="14564" y="11854"/>
                    <a:pt x="14621" y="11869"/>
                    <a:pt x="14673" y="11869"/>
                  </a:cubicBezTo>
                  <a:cubicBezTo>
                    <a:pt x="14815" y="11869"/>
                    <a:pt x="14917" y="11752"/>
                    <a:pt x="14917" y="11566"/>
                  </a:cubicBezTo>
                  <a:lnTo>
                    <a:pt x="14917" y="8938"/>
                  </a:lnTo>
                  <a:cubicBezTo>
                    <a:pt x="14917" y="8653"/>
                    <a:pt x="14727" y="8336"/>
                    <a:pt x="14505" y="8178"/>
                  </a:cubicBezTo>
                  <a:lnTo>
                    <a:pt x="412" y="71"/>
                  </a:lnTo>
                  <a:cubicBezTo>
                    <a:pt x="345" y="22"/>
                    <a:pt x="281" y="1"/>
                    <a:pt x="22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38"/>
            <p:cNvSpPr/>
            <p:nvPr/>
          </p:nvSpPr>
          <p:spPr>
            <a:xfrm>
              <a:off x="1660569" y="2951755"/>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38"/>
            <p:cNvSpPr/>
            <p:nvPr/>
          </p:nvSpPr>
          <p:spPr>
            <a:xfrm>
              <a:off x="1660569" y="297864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38"/>
            <p:cNvSpPr/>
            <p:nvPr/>
          </p:nvSpPr>
          <p:spPr>
            <a:xfrm>
              <a:off x="1660569" y="3004521"/>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38"/>
            <p:cNvSpPr/>
            <p:nvPr/>
          </p:nvSpPr>
          <p:spPr>
            <a:xfrm>
              <a:off x="1968932" y="3153737"/>
              <a:ext cx="22773" cy="28131"/>
            </a:xfrm>
            <a:custGeom>
              <a:avLst/>
              <a:gdLst/>
              <a:ahLst/>
              <a:cxnLst/>
              <a:rect l="l" t="t" r="r" b="b"/>
              <a:pathLst>
                <a:path w="697" h="861" extrusionOk="0">
                  <a:moveTo>
                    <a:pt x="187" y="1"/>
                  </a:moveTo>
                  <a:cubicBezTo>
                    <a:pt x="77" y="1"/>
                    <a:pt x="0" y="93"/>
                    <a:pt x="0" y="247"/>
                  </a:cubicBezTo>
                  <a:cubicBezTo>
                    <a:pt x="0" y="437"/>
                    <a:pt x="159" y="722"/>
                    <a:pt x="349" y="817"/>
                  </a:cubicBezTo>
                  <a:cubicBezTo>
                    <a:pt x="406" y="846"/>
                    <a:pt x="460" y="860"/>
                    <a:pt x="508" y="860"/>
                  </a:cubicBezTo>
                  <a:cubicBezTo>
                    <a:pt x="619" y="860"/>
                    <a:pt x="697" y="783"/>
                    <a:pt x="697" y="627"/>
                  </a:cubicBezTo>
                  <a:cubicBezTo>
                    <a:pt x="697" y="406"/>
                    <a:pt x="539" y="152"/>
                    <a:pt x="349" y="57"/>
                  </a:cubicBezTo>
                  <a:cubicBezTo>
                    <a:pt x="291"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38"/>
            <p:cNvSpPr/>
            <p:nvPr/>
          </p:nvSpPr>
          <p:spPr>
            <a:xfrm>
              <a:off x="2016536" y="3181443"/>
              <a:ext cx="23818" cy="28523"/>
            </a:xfrm>
            <a:custGeom>
              <a:avLst/>
              <a:gdLst/>
              <a:ahLst/>
              <a:cxnLst/>
              <a:rect l="l" t="t" r="r" b="b"/>
              <a:pathLst>
                <a:path w="729" h="873" extrusionOk="0">
                  <a:moveTo>
                    <a:pt x="227" y="1"/>
                  </a:moveTo>
                  <a:cubicBezTo>
                    <a:pt x="190" y="1"/>
                    <a:pt x="156" y="11"/>
                    <a:pt x="127" y="33"/>
                  </a:cubicBezTo>
                  <a:cubicBezTo>
                    <a:pt x="0" y="96"/>
                    <a:pt x="0" y="349"/>
                    <a:pt x="127" y="571"/>
                  </a:cubicBezTo>
                  <a:cubicBezTo>
                    <a:pt x="231" y="754"/>
                    <a:pt x="401" y="872"/>
                    <a:pt x="528" y="872"/>
                  </a:cubicBezTo>
                  <a:cubicBezTo>
                    <a:pt x="555" y="872"/>
                    <a:pt x="580" y="867"/>
                    <a:pt x="602" y="856"/>
                  </a:cubicBezTo>
                  <a:cubicBezTo>
                    <a:pt x="728" y="761"/>
                    <a:pt x="728" y="508"/>
                    <a:pt x="602" y="286"/>
                  </a:cubicBezTo>
                  <a:cubicBezTo>
                    <a:pt x="504" y="115"/>
                    <a:pt x="350"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38"/>
            <p:cNvSpPr/>
            <p:nvPr/>
          </p:nvSpPr>
          <p:spPr>
            <a:xfrm>
              <a:off x="2065152" y="3209051"/>
              <a:ext cx="21760" cy="28490"/>
            </a:xfrm>
            <a:custGeom>
              <a:avLst/>
              <a:gdLst/>
              <a:ahLst/>
              <a:cxnLst/>
              <a:rect l="l" t="t" r="r" b="b"/>
              <a:pathLst>
                <a:path w="666" h="872" extrusionOk="0">
                  <a:moveTo>
                    <a:pt x="190" y="0"/>
                  </a:moveTo>
                  <a:cubicBezTo>
                    <a:pt x="78" y="0"/>
                    <a:pt x="1" y="78"/>
                    <a:pt x="1" y="233"/>
                  </a:cubicBezTo>
                  <a:cubicBezTo>
                    <a:pt x="1" y="455"/>
                    <a:pt x="159" y="708"/>
                    <a:pt x="349" y="835"/>
                  </a:cubicBezTo>
                  <a:cubicBezTo>
                    <a:pt x="400" y="860"/>
                    <a:pt x="446" y="872"/>
                    <a:pt x="487" y="872"/>
                  </a:cubicBezTo>
                  <a:cubicBezTo>
                    <a:pt x="598" y="872"/>
                    <a:pt x="666" y="784"/>
                    <a:pt x="666" y="645"/>
                  </a:cubicBezTo>
                  <a:cubicBezTo>
                    <a:pt x="666" y="423"/>
                    <a:pt x="539" y="169"/>
                    <a:pt x="349" y="43"/>
                  </a:cubicBezTo>
                  <a:cubicBezTo>
                    <a:pt x="292" y="14"/>
                    <a:pt x="238"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38"/>
            <p:cNvSpPr/>
            <p:nvPr/>
          </p:nvSpPr>
          <p:spPr>
            <a:xfrm>
              <a:off x="1636783" y="3053595"/>
              <a:ext cx="487376" cy="387790"/>
            </a:xfrm>
            <a:custGeom>
              <a:avLst/>
              <a:gdLst/>
              <a:ahLst/>
              <a:cxnLst/>
              <a:rect l="l" t="t" r="r" b="b"/>
              <a:pathLst>
                <a:path w="14917" h="11869" extrusionOk="0">
                  <a:moveTo>
                    <a:pt x="244" y="1"/>
                  </a:moveTo>
                  <a:cubicBezTo>
                    <a:pt x="102" y="1"/>
                    <a:pt x="1" y="118"/>
                    <a:pt x="1" y="304"/>
                  </a:cubicBezTo>
                  <a:lnTo>
                    <a:pt x="1" y="2932"/>
                  </a:lnTo>
                  <a:cubicBezTo>
                    <a:pt x="1" y="3217"/>
                    <a:pt x="191" y="3534"/>
                    <a:pt x="412" y="3692"/>
                  </a:cubicBezTo>
                  <a:lnTo>
                    <a:pt x="14505" y="11800"/>
                  </a:lnTo>
                  <a:cubicBezTo>
                    <a:pt x="14571" y="11847"/>
                    <a:pt x="14634" y="11869"/>
                    <a:pt x="14690" y="11869"/>
                  </a:cubicBezTo>
                  <a:cubicBezTo>
                    <a:pt x="14823" y="11869"/>
                    <a:pt x="14917" y="11747"/>
                    <a:pt x="14917" y="11546"/>
                  </a:cubicBezTo>
                  <a:lnTo>
                    <a:pt x="14917" y="8949"/>
                  </a:lnTo>
                  <a:cubicBezTo>
                    <a:pt x="14917" y="8664"/>
                    <a:pt x="14727" y="8316"/>
                    <a:pt x="14505" y="8189"/>
                  </a:cubicBezTo>
                  <a:lnTo>
                    <a:pt x="412" y="50"/>
                  </a:lnTo>
                  <a:cubicBezTo>
                    <a:pt x="353" y="17"/>
                    <a:pt x="296"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38"/>
            <p:cNvSpPr/>
            <p:nvPr/>
          </p:nvSpPr>
          <p:spPr>
            <a:xfrm>
              <a:off x="1660569" y="3090417"/>
              <a:ext cx="164571" cy="102461"/>
            </a:xfrm>
            <a:custGeom>
              <a:avLst/>
              <a:gdLst/>
              <a:ahLst/>
              <a:cxnLst/>
              <a:rect l="l" t="t" r="r" b="b"/>
              <a:pathLst>
                <a:path w="5037" h="3136" extrusionOk="0">
                  <a:moveTo>
                    <a:pt x="1" y="0"/>
                  </a:moveTo>
                  <a:lnTo>
                    <a:pt x="1" y="222"/>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38"/>
            <p:cNvSpPr/>
            <p:nvPr/>
          </p:nvSpPr>
          <p:spPr>
            <a:xfrm>
              <a:off x="1660569" y="3117307"/>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38"/>
            <p:cNvSpPr/>
            <p:nvPr/>
          </p:nvSpPr>
          <p:spPr>
            <a:xfrm>
              <a:off x="1660569" y="3143183"/>
              <a:ext cx="164571" cy="102461"/>
            </a:xfrm>
            <a:custGeom>
              <a:avLst/>
              <a:gdLst/>
              <a:ahLst/>
              <a:cxnLst/>
              <a:rect l="l" t="t" r="r" b="b"/>
              <a:pathLst>
                <a:path w="5037" h="3136" extrusionOk="0">
                  <a:moveTo>
                    <a:pt x="1" y="0"/>
                  </a:moveTo>
                  <a:lnTo>
                    <a:pt x="1" y="222"/>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38"/>
            <p:cNvSpPr/>
            <p:nvPr/>
          </p:nvSpPr>
          <p:spPr>
            <a:xfrm>
              <a:off x="1967886" y="3291647"/>
              <a:ext cx="23818" cy="28490"/>
            </a:xfrm>
            <a:custGeom>
              <a:avLst/>
              <a:gdLst/>
              <a:ahLst/>
              <a:cxnLst/>
              <a:rect l="l" t="t" r="r" b="b"/>
              <a:pathLst>
                <a:path w="729" h="872" extrusionOk="0">
                  <a:moveTo>
                    <a:pt x="201" y="0"/>
                  </a:moveTo>
                  <a:cubicBezTo>
                    <a:pt x="174" y="0"/>
                    <a:pt x="149" y="6"/>
                    <a:pt x="127" y="17"/>
                  </a:cubicBezTo>
                  <a:cubicBezTo>
                    <a:pt x="1" y="112"/>
                    <a:pt x="1" y="365"/>
                    <a:pt x="127" y="587"/>
                  </a:cubicBezTo>
                  <a:cubicBezTo>
                    <a:pt x="225" y="758"/>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38"/>
            <p:cNvSpPr/>
            <p:nvPr/>
          </p:nvSpPr>
          <p:spPr>
            <a:xfrm>
              <a:off x="2017549" y="3319746"/>
              <a:ext cx="21760" cy="28490"/>
            </a:xfrm>
            <a:custGeom>
              <a:avLst/>
              <a:gdLst/>
              <a:ahLst/>
              <a:cxnLst/>
              <a:rect l="l" t="t" r="r" b="b"/>
              <a:pathLst>
                <a:path w="666" h="872" extrusionOk="0">
                  <a:moveTo>
                    <a:pt x="179" y="1"/>
                  </a:moveTo>
                  <a:cubicBezTo>
                    <a:pt x="78" y="1"/>
                    <a:pt x="1" y="78"/>
                    <a:pt x="1" y="233"/>
                  </a:cubicBezTo>
                  <a:cubicBezTo>
                    <a:pt x="1" y="455"/>
                    <a:pt x="159" y="708"/>
                    <a:pt x="317" y="835"/>
                  </a:cubicBezTo>
                  <a:cubicBezTo>
                    <a:pt x="367" y="860"/>
                    <a:pt x="415" y="872"/>
                    <a:pt x="458" y="872"/>
                  </a:cubicBezTo>
                  <a:cubicBezTo>
                    <a:pt x="579" y="872"/>
                    <a:pt x="666" y="777"/>
                    <a:pt x="666" y="613"/>
                  </a:cubicBezTo>
                  <a:cubicBezTo>
                    <a:pt x="666" y="423"/>
                    <a:pt x="507" y="170"/>
                    <a:pt x="317" y="43"/>
                  </a:cubicBezTo>
                  <a:cubicBezTo>
                    <a:pt x="270" y="15"/>
                    <a:pt x="222" y="1"/>
                    <a:pt x="17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38"/>
            <p:cNvSpPr/>
            <p:nvPr/>
          </p:nvSpPr>
          <p:spPr>
            <a:xfrm>
              <a:off x="2064107" y="3347517"/>
              <a:ext cx="23851" cy="28098"/>
            </a:xfrm>
            <a:custGeom>
              <a:avLst/>
              <a:gdLst/>
              <a:ahLst/>
              <a:cxnLst/>
              <a:rect l="l" t="t" r="r" b="b"/>
              <a:pathLst>
                <a:path w="730" h="860" extrusionOk="0">
                  <a:moveTo>
                    <a:pt x="201" y="0"/>
                  </a:moveTo>
                  <a:cubicBezTo>
                    <a:pt x="175" y="0"/>
                    <a:pt x="150" y="6"/>
                    <a:pt x="128" y="17"/>
                  </a:cubicBezTo>
                  <a:cubicBezTo>
                    <a:pt x="1" y="80"/>
                    <a:pt x="1" y="333"/>
                    <a:pt x="128" y="555"/>
                  </a:cubicBezTo>
                  <a:cubicBezTo>
                    <a:pt x="229" y="758"/>
                    <a:pt x="391" y="859"/>
                    <a:pt x="517" y="859"/>
                  </a:cubicBezTo>
                  <a:cubicBezTo>
                    <a:pt x="548" y="859"/>
                    <a:pt x="577" y="853"/>
                    <a:pt x="603" y="840"/>
                  </a:cubicBezTo>
                  <a:cubicBezTo>
                    <a:pt x="729" y="777"/>
                    <a:pt x="729" y="523"/>
                    <a:pt x="603" y="302"/>
                  </a:cubicBezTo>
                  <a:cubicBezTo>
                    <a:pt x="498" y="119"/>
                    <a:pt x="329" y="0"/>
                    <a:pt x="20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38"/>
            <p:cNvSpPr/>
            <p:nvPr/>
          </p:nvSpPr>
          <p:spPr>
            <a:xfrm>
              <a:off x="1636783" y="3192094"/>
              <a:ext cx="487376" cy="387496"/>
            </a:xfrm>
            <a:custGeom>
              <a:avLst/>
              <a:gdLst/>
              <a:ahLst/>
              <a:cxnLst/>
              <a:rect l="l" t="t" r="r" b="b"/>
              <a:pathLst>
                <a:path w="14917" h="11860" extrusionOk="0">
                  <a:moveTo>
                    <a:pt x="230" y="0"/>
                  </a:moveTo>
                  <a:cubicBezTo>
                    <a:pt x="96" y="0"/>
                    <a:pt x="1" y="107"/>
                    <a:pt x="1" y="308"/>
                  </a:cubicBezTo>
                  <a:lnTo>
                    <a:pt x="1" y="2937"/>
                  </a:lnTo>
                  <a:cubicBezTo>
                    <a:pt x="1" y="3190"/>
                    <a:pt x="191" y="3539"/>
                    <a:pt x="412" y="3665"/>
                  </a:cubicBezTo>
                  <a:lnTo>
                    <a:pt x="14505" y="11804"/>
                  </a:lnTo>
                  <a:cubicBezTo>
                    <a:pt x="14570" y="11841"/>
                    <a:pt x="14632" y="11859"/>
                    <a:pt x="14687" y="11859"/>
                  </a:cubicBezTo>
                  <a:cubicBezTo>
                    <a:pt x="14821" y="11859"/>
                    <a:pt x="14917" y="11753"/>
                    <a:pt x="14917" y="11551"/>
                  </a:cubicBezTo>
                  <a:lnTo>
                    <a:pt x="14917" y="8922"/>
                  </a:lnTo>
                  <a:cubicBezTo>
                    <a:pt x="14917" y="8669"/>
                    <a:pt x="14727" y="8321"/>
                    <a:pt x="14505" y="8194"/>
                  </a:cubicBezTo>
                  <a:lnTo>
                    <a:pt x="412" y="55"/>
                  </a:lnTo>
                  <a:cubicBezTo>
                    <a:pt x="348" y="18"/>
                    <a:pt x="286" y="0"/>
                    <a:pt x="23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38"/>
            <p:cNvSpPr/>
            <p:nvPr/>
          </p:nvSpPr>
          <p:spPr>
            <a:xfrm>
              <a:off x="1660569" y="3229047"/>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38"/>
            <p:cNvSpPr/>
            <p:nvPr/>
          </p:nvSpPr>
          <p:spPr>
            <a:xfrm>
              <a:off x="1660569" y="3254923"/>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38"/>
            <p:cNvSpPr/>
            <p:nvPr/>
          </p:nvSpPr>
          <p:spPr>
            <a:xfrm>
              <a:off x="1660569" y="3281813"/>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38"/>
            <p:cNvSpPr/>
            <p:nvPr/>
          </p:nvSpPr>
          <p:spPr>
            <a:xfrm>
              <a:off x="1967886" y="3430277"/>
              <a:ext cx="23818" cy="28523"/>
            </a:xfrm>
            <a:custGeom>
              <a:avLst/>
              <a:gdLst/>
              <a:ahLst/>
              <a:cxnLst/>
              <a:rect l="l" t="t" r="r" b="b"/>
              <a:pathLst>
                <a:path w="729" h="873" extrusionOk="0">
                  <a:moveTo>
                    <a:pt x="201" y="1"/>
                  </a:moveTo>
                  <a:cubicBezTo>
                    <a:pt x="174" y="1"/>
                    <a:pt x="149" y="6"/>
                    <a:pt x="127" y="17"/>
                  </a:cubicBezTo>
                  <a:cubicBezTo>
                    <a:pt x="1" y="112"/>
                    <a:pt x="1" y="334"/>
                    <a:pt x="127" y="587"/>
                  </a:cubicBezTo>
                  <a:cubicBezTo>
                    <a:pt x="225" y="758"/>
                    <a:pt x="379" y="873"/>
                    <a:pt x="502" y="873"/>
                  </a:cubicBezTo>
                  <a:cubicBezTo>
                    <a:pt x="539" y="873"/>
                    <a:pt x="573" y="862"/>
                    <a:pt x="602" y="841"/>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38"/>
            <p:cNvSpPr/>
            <p:nvPr/>
          </p:nvSpPr>
          <p:spPr>
            <a:xfrm>
              <a:off x="2017549" y="3457950"/>
              <a:ext cx="21760" cy="28556"/>
            </a:xfrm>
            <a:custGeom>
              <a:avLst/>
              <a:gdLst/>
              <a:ahLst/>
              <a:cxnLst/>
              <a:rect l="l" t="t" r="r" b="b"/>
              <a:pathLst>
                <a:path w="666" h="874" extrusionOk="0">
                  <a:moveTo>
                    <a:pt x="177" y="0"/>
                  </a:moveTo>
                  <a:cubicBezTo>
                    <a:pt x="77" y="0"/>
                    <a:pt x="1" y="93"/>
                    <a:pt x="1" y="247"/>
                  </a:cubicBezTo>
                  <a:cubicBezTo>
                    <a:pt x="1" y="469"/>
                    <a:pt x="159" y="722"/>
                    <a:pt x="317" y="817"/>
                  </a:cubicBezTo>
                  <a:cubicBezTo>
                    <a:pt x="376" y="856"/>
                    <a:pt x="431" y="874"/>
                    <a:pt x="479" y="874"/>
                  </a:cubicBezTo>
                  <a:cubicBezTo>
                    <a:pt x="589" y="874"/>
                    <a:pt x="666" y="781"/>
                    <a:pt x="666" y="627"/>
                  </a:cubicBezTo>
                  <a:cubicBezTo>
                    <a:pt x="666" y="405"/>
                    <a:pt x="507" y="152"/>
                    <a:pt x="317" y="57"/>
                  </a:cubicBezTo>
                  <a:cubicBezTo>
                    <a:pt x="269" y="18"/>
                    <a:pt x="221" y="0"/>
                    <a:pt x="17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38"/>
            <p:cNvSpPr/>
            <p:nvPr/>
          </p:nvSpPr>
          <p:spPr>
            <a:xfrm>
              <a:off x="2064107" y="3485657"/>
              <a:ext cx="23851" cy="28523"/>
            </a:xfrm>
            <a:custGeom>
              <a:avLst/>
              <a:gdLst/>
              <a:ahLst/>
              <a:cxnLst/>
              <a:rect l="l" t="t" r="r" b="b"/>
              <a:pathLst>
                <a:path w="730" h="873" extrusionOk="0">
                  <a:moveTo>
                    <a:pt x="227" y="0"/>
                  </a:moveTo>
                  <a:cubicBezTo>
                    <a:pt x="191" y="0"/>
                    <a:pt x="157" y="11"/>
                    <a:pt x="128" y="32"/>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38"/>
            <p:cNvSpPr/>
            <p:nvPr/>
          </p:nvSpPr>
          <p:spPr>
            <a:xfrm>
              <a:off x="1636783" y="3330266"/>
              <a:ext cx="487376" cy="387953"/>
            </a:xfrm>
            <a:custGeom>
              <a:avLst/>
              <a:gdLst/>
              <a:ahLst/>
              <a:cxnLst/>
              <a:rect l="l" t="t" r="r" b="b"/>
              <a:pathLst>
                <a:path w="14917" h="11874" extrusionOk="0">
                  <a:moveTo>
                    <a:pt x="227" y="1"/>
                  </a:moveTo>
                  <a:cubicBezTo>
                    <a:pt x="94" y="1"/>
                    <a:pt x="1" y="123"/>
                    <a:pt x="1" y="323"/>
                  </a:cubicBezTo>
                  <a:lnTo>
                    <a:pt x="1" y="2952"/>
                  </a:lnTo>
                  <a:cubicBezTo>
                    <a:pt x="1" y="3205"/>
                    <a:pt x="191" y="3553"/>
                    <a:pt x="412" y="3680"/>
                  </a:cubicBezTo>
                  <a:lnTo>
                    <a:pt x="14505" y="11819"/>
                  </a:lnTo>
                  <a:cubicBezTo>
                    <a:pt x="14570" y="11856"/>
                    <a:pt x="14632" y="11874"/>
                    <a:pt x="14687" y="11874"/>
                  </a:cubicBezTo>
                  <a:cubicBezTo>
                    <a:pt x="14821" y="11874"/>
                    <a:pt x="14917" y="11767"/>
                    <a:pt x="14917" y="11566"/>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38"/>
            <p:cNvSpPr/>
            <p:nvPr/>
          </p:nvSpPr>
          <p:spPr>
            <a:xfrm>
              <a:off x="1660569" y="3367709"/>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38"/>
            <p:cNvSpPr/>
            <p:nvPr/>
          </p:nvSpPr>
          <p:spPr>
            <a:xfrm>
              <a:off x="1660569" y="3393585"/>
              <a:ext cx="164571" cy="102461"/>
            </a:xfrm>
            <a:custGeom>
              <a:avLst/>
              <a:gdLst/>
              <a:ahLst/>
              <a:cxnLst/>
              <a:rect l="l" t="t" r="r" b="b"/>
              <a:pathLst>
                <a:path w="5037" h="3136" extrusionOk="0">
                  <a:moveTo>
                    <a:pt x="1" y="0"/>
                  </a:moveTo>
                  <a:lnTo>
                    <a:pt x="1" y="222"/>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38"/>
            <p:cNvSpPr/>
            <p:nvPr/>
          </p:nvSpPr>
          <p:spPr>
            <a:xfrm>
              <a:off x="1660569" y="3420475"/>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38"/>
            <p:cNvSpPr/>
            <p:nvPr/>
          </p:nvSpPr>
          <p:spPr>
            <a:xfrm>
              <a:off x="1967886" y="3568841"/>
              <a:ext cx="23818" cy="28098"/>
            </a:xfrm>
            <a:custGeom>
              <a:avLst/>
              <a:gdLst/>
              <a:ahLst/>
              <a:cxnLst/>
              <a:rect l="l" t="t" r="r" b="b"/>
              <a:pathLst>
                <a:path w="729" h="860" extrusionOk="0">
                  <a:moveTo>
                    <a:pt x="213" y="1"/>
                  </a:moveTo>
                  <a:cubicBezTo>
                    <a:pt x="182" y="1"/>
                    <a:pt x="153" y="7"/>
                    <a:pt x="127" y="20"/>
                  </a:cubicBezTo>
                  <a:cubicBezTo>
                    <a:pt x="1" y="83"/>
                    <a:pt x="1" y="337"/>
                    <a:pt x="127" y="558"/>
                  </a:cubicBezTo>
                  <a:cubicBezTo>
                    <a:pt x="232" y="741"/>
                    <a:pt x="401" y="860"/>
                    <a:pt x="528" y="860"/>
                  </a:cubicBezTo>
                  <a:cubicBezTo>
                    <a:pt x="555" y="860"/>
                    <a:pt x="580" y="854"/>
                    <a:pt x="602" y="843"/>
                  </a:cubicBezTo>
                  <a:cubicBezTo>
                    <a:pt x="729" y="780"/>
                    <a:pt x="729" y="527"/>
                    <a:pt x="602" y="305"/>
                  </a:cubicBezTo>
                  <a:cubicBezTo>
                    <a:pt x="501" y="102"/>
                    <a:pt x="339" y="1"/>
                    <a:pt x="2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38"/>
            <p:cNvSpPr/>
            <p:nvPr/>
          </p:nvSpPr>
          <p:spPr>
            <a:xfrm>
              <a:off x="2016536" y="3596384"/>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31" y="753"/>
                    <a:pt x="401" y="872"/>
                    <a:pt x="528" y="872"/>
                  </a:cubicBezTo>
                  <a:cubicBezTo>
                    <a:pt x="555" y="872"/>
                    <a:pt x="580" y="866"/>
                    <a:pt x="602" y="855"/>
                  </a:cubicBezTo>
                  <a:cubicBezTo>
                    <a:pt x="728" y="760"/>
                    <a:pt x="728" y="539"/>
                    <a:pt x="602" y="285"/>
                  </a:cubicBezTo>
                  <a:cubicBezTo>
                    <a:pt x="504" y="114"/>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38"/>
            <p:cNvSpPr/>
            <p:nvPr/>
          </p:nvSpPr>
          <p:spPr>
            <a:xfrm>
              <a:off x="2065152" y="3624123"/>
              <a:ext cx="21760" cy="28523"/>
            </a:xfrm>
            <a:custGeom>
              <a:avLst/>
              <a:gdLst/>
              <a:ahLst/>
              <a:cxnLst/>
              <a:rect l="l" t="t" r="r" b="b"/>
              <a:pathLst>
                <a:path w="666" h="873" extrusionOk="0">
                  <a:moveTo>
                    <a:pt x="205" y="1"/>
                  </a:moveTo>
                  <a:cubicBezTo>
                    <a:pt x="85" y="1"/>
                    <a:pt x="1" y="89"/>
                    <a:pt x="1" y="228"/>
                  </a:cubicBezTo>
                  <a:cubicBezTo>
                    <a:pt x="1" y="450"/>
                    <a:pt x="159" y="735"/>
                    <a:pt x="349" y="830"/>
                  </a:cubicBezTo>
                  <a:cubicBezTo>
                    <a:pt x="406" y="858"/>
                    <a:pt x="457" y="873"/>
                    <a:pt x="501" y="873"/>
                  </a:cubicBezTo>
                  <a:cubicBezTo>
                    <a:pt x="603" y="873"/>
                    <a:pt x="666" y="795"/>
                    <a:pt x="666" y="640"/>
                  </a:cubicBezTo>
                  <a:cubicBezTo>
                    <a:pt x="666" y="418"/>
                    <a:pt x="539" y="165"/>
                    <a:pt x="349" y="38"/>
                  </a:cubicBezTo>
                  <a:cubicBezTo>
                    <a:pt x="298" y="13"/>
                    <a:pt x="249" y="1"/>
                    <a:pt x="20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38"/>
            <p:cNvSpPr/>
            <p:nvPr/>
          </p:nvSpPr>
          <p:spPr>
            <a:xfrm>
              <a:off x="1636783" y="3468896"/>
              <a:ext cx="487376" cy="387823"/>
            </a:xfrm>
            <a:custGeom>
              <a:avLst/>
              <a:gdLst/>
              <a:ahLst/>
              <a:cxnLst/>
              <a:rect l="l" t="t" r="r" b="b"/>
              <a:pathLst>
                <a:path w="14917" h="11870" extrusionOk="0">
                  <a:moveTo>
                    <a:pt x="224" y="1"/>
                  </a:moveTo>
                  <a:cubicBezTo>
                    <a:pt x="93" y="1"/>
                    <a:pt x="1" y="116"/>
                    <a:pt x="1" y="292"/>
                  </a:cubicBezTo>
                  <a:lnTo>
                    <a:pt x="1" y="2921"/>
                  </a:lnTo>
                  <a:cubicBezTo>
                    <a:pt x="1" y="3206"/>
                    <a:pt x="191" y="3522"/>
                    <a:pt x="412" y="3681"/>
                  </a:cubicBezTo>
                  <a:lnTo>
                    <a:pt x="14505" y="11820"/>
                  </a:lnTo>
                  <a:cubicBezTo>
                    <a:pt x="14564" y="11853"/>
                    <a:pt x="14621" y="11869"/>
                    <a:pt x="14673" y="11869"/>
                  </a:cubicBezTo>
                  <a:cubicBezTo>
                    <a:pt x="14815" y="11869"/>
                    <a:pt x="14917" y="11752"/>
                    <a:pt x="14917" y="11566"/>
                  </a:cubicBezTo>
                  <a:lnTo>
                    <a:pt x="14917" y="8938"/>
                  </a:lnTo>
                  <a:cubicBezTo>
                    <a:pt x="14917" y="8653"/>
                    <a:pt x="14727" y="8336"/>
                    <a:pt x="14505" y="8178"/>
                  </a:cubicBezTo>
                  <a:lnTo>
                    <a:pt x="412" y="70"/>
                  </a:lnTo>
                  <a:cubicBezTo>
                    <a:pt x="345" y="22"/>
                    <a:pt x="281" y="1"/>
                    <a:pt x="22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38"/>
            <p:cNvSpPr/>
            <p:nvPr/>
          </p:nvSpPr>
          <p:spPr>
            <a:xfrm>
              <a:off x="1660569" y="3505325"/>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38"/>
            <p:cNvSpPr/>
            <p:nvPr/>
          </p:nvSpPr>
          <p:spPr>
            <a:xfrm>
              <a:off x="1660569" y="3532215"/>
              <a:ext cx="164571" cy="102494"/>
            </a:xfrm>
            <a:custGeom>
              <a:avLst/>
              <a:gdLst/>
              <a:ahLst/>
              <a:cxnLst/>
              <a:rect l="l" t="t" r="r" b="b"/>
              <a:pathLst>
                <a:path w="5037" h="3137" extrusionOk="0">
                  <a:moveTo>
                    <a:pt x="1" y="1"/>
                  </a:moveTo>
                  <a:lnTo>
                    <a:pt x="1" y="223"/>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38"/>
            <p:cNvSpPr/>
            <p:nvPr/>
          </p:nvSpPr>
          <p:spPr>
            <a:xfrm>
              <a:off x="1660569" y="3558091"/>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38"/>
            <p:cNvSpPr/>
            <p:nvPr/>
          </p:nvSpPr>
          <p:spPr>
            <a:xfrm>
              <a:off x="1968932" y="3706915"/>
              <a:ext cx="22773" cy="28523"/>
            </a:xfrm>
            <a:custGeom>
              <a:avLst/>
              <a:gdLst/>
              <a:ahLst/>
              <a:cxnLst/>
              <a:rect l="l" t="t" r="r" b="b"/>
              <a:pathLst>
                <a:path w="697" h="873" extrusionOk="0">
                  <a:moveTo>
                    <a:pt x="208" y="1"/>
                  </a:moveTo>
                  <a:cubicBezTo>
                    <a:pt x="87" y="1"/>
                    <a:pt x="0" y="95"/>
                    <a:pt x="0" y="259"/>
                  </a:cubicBezTo>
                  <a:cubicBezTo>
                    <a:pt x="0" y="449"/>
                    <a:pt x="159" y="734"/>
                    <a:pt x="349" y="829"/>
                  </a:cubicBezTo>
                  <a:cubicBezTo>
                    <a:pt x="406" y="858"/>
                    <a:pt x="460" y="872"/>
                    <a:pt x="508" y="872"/>
                  </a:cubicBezTo>
                  <a:cubicBezTo>
                    <a:pt x="619" y="872"/>
                    <a:pt x="697" y="794"/>
                    <a:pt x="697" y="639"/>
                  </a:cubicBezTo>
                  <a:cubicBezTo>
                    <a:pt x="697" y="418"/>
                    <a:pt x="539" y="164"/>
                    <a:pt x="349" y="38"/>
                  </a:cubicBezTo>
                  <a:cubicBezTo>
                    <a:pt x="299" y="13"/>
                    <a:pt x="251" y="1"/>
                    <a:pt x="2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38"/>
            <p:cNvSpPr/>
            <p:nvPr/>
          </p:nvSpPr>
          <p:spPr>
            <a:xfrm>
              <a:off x="2016536" y="3734490"/>
              <a:ext cx="23818" cy="28523"/>
            </a:xfrm>
            <a:custGeom>
              <a:avLst/>
              <a:gdLst/>
              <a:ahLst/>
              <a:cxnLst/>
              <a:rect l="l" t="t" r="r" b="b"/>
              <a:pathLst>
                <a:path w="729" h="873" extrusionOk="0">
                  <a:moveTo>
                    <a:pt x="201" y="1"/>
                  </a:moveTo>
                  <a:cubicBezTo>
                    <a:pt x="174" y="1"/>
                    <a:pt x="149" y="6"/>
                    <a:pt x="127" y="17"/>
                  </a:cubicBezTo>
                  <a:cubicBezTo>
                    <a:pt x="0" y="112"/>
                    <a:pt x="0" y="365"/>
                    <a:pt x="127" y="587"/>
                  </a:cubicBezTo>
                  <a:cubicBezTo>
                    <a:pt x="224" y="758"/>
                    <a:pt x="378" y="872"/>
                    <a:pt x="502" y="872"/>
                  </a:cubicBezTo>
                  <a:cubicBezTo>
                    <a:pt x="539" y="872"/>
                    <a:pt x="573" y="862"/>
                    <a:pt x="602" y="840"/>
                  </a:cubicBezTo>
                  <a:cubicBezTo>
                    <a:pt x="728" y="777"/>
                    <a:pt x="728" y="524"/>
                    <a:pt x="602" y="302"/>
                  </a:cubicBezTo>
                  <a:cubicBezTo>
                    <a:pt x="497"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38"/>
            <p:cNvSpPr/>
            <p:nvPr/>
          </p:nvSpPr>
          <p:spPr>
            <a:xfrm>
              <a:off x="2065152" y="3762785"/>
              <a:ext cx="21760" cy="28327"/>
            </a:xfrm>
            <a:custGeom>
              <a:avLst/>
              <a:gdLst/>
              <a:ahLst/>
              <a:cxnLst/>
              <a:rect l="l" t="t" r="r" b="b"/>
              <a:pathLst>
                <a:path w="666" h="867" extrusionOk="0">
                  <a:moveTo>
                    <a:pt x="205" y="0"/>
                  </a:moveTo>
                  <a:cubicBezTo>
                    <a:pt x="85" y="0"/>
                    <a:pt x="1" y="89"/>
                    <a:pt x="1" y="228"/>
                  </a:cubicBezTo>
                  <a:cubicBezTo>
                    <a:pt x="1" y="449"/>
                    <a:pt x="159" y="703"/>
                    <a:pt x="349" y="829"/>
                  </a:cubicBezTo>
                  <a:cubicBezTo>
                    <a:pt x="400" y="855"/>
                    <a:pt x="446" y="867"/>
                    <a:pt x="487" y="867"/>
                  </a:cubicBezTo>
                  <a:cubicBezTo>
                    <a:pt x="598" y="867"/>
                    <a:pt x="666" y="778"/>
                    <a:pt x="666" y="639"/>
                  </a:cubicBezTo>
                  <a:cubicBezTo>
                    <a:pt x="666" y="418"/>
                    <a:pt x="539" y="133"/>
                    <a:pt x="349" y="38"/>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38"/>
            <p:cNvSpPr/>
            <p:nvPr/>
          </p:nvSpPr>
          <p:spPr>
            <a:xfrm>
              <a:off x="2192412" y="1943384"/>
              <a:ext cx="472902" cy="2077252"/>
            </a:xfrm>
            <a:custGeom>
              <a:avLst/>
              <a:gdLst/>
              <a:ahLst/>
              <a:cxnLst/>
              <a:rect l="l" t="t" r="r" b="b"/>
              <a:pathLst>
                <a:path w="14474" h="63578" extrusionOk="0">
                  <a:moveTo>
                    <a:pt x="14185" y="0"/>
                  </a:moveTo>
                  <a:cubicBezTo>
                    <a:pt x="14112" y="0"/>
                    <a:pt x="14028" y="26"/>
                    <a:pt x="13935" y="81"/>
                  </a:cubicBezTo>
                  <a:lnTo>
                    <a:pt x="539" y="7809"/>
                  </a:lnTo>
                  <a:cubicBezTo>
                    <a:pt x="254" y="7967"/>
                    <a:pt x="1" y="8410"/>
                    <a:pt x="1" y="8759"/>
                  </a:cubicBezTo>
                  <a:lnTo>
                    <a:pt x="1" y="63578"/>
                  </a:lnTo>
                  <a:lnTo>
                    <a:pt x="14474" y="55217"/>
                  </a:lnTo>
                  <a:lnTo>
                    <a:pt x="14474" y="398"/>
                  </a:lnTo>
                  <a:cubicBezTo>
                    <a:pt x="14474" y="152"/>
                    <a:pt x="14362" y="0"/>
                    <a:pt x="1418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38"/>
            <p:cNvSpPr/>
            <p:nvPr/>
          </p:nvSpPr>
          <p:spPr>
            <a:xfrm>
              <a:off x="2207931" y="1970273"/>
              <a:ext cx="441863" cy="360900"/>
            </a:xfrm>
            <a:custGeom>
              <a:avLst/>
              <a:gdLst/>
              <a:ahLst/>
              <a:cxnLst/>
              <a:rect l="l" t="t" r="r" b="b"/>
              <a:pathLst>
                <a:path w="13524" h="11046" extrusionOk="0">
                  <a:moveTo>
                    <a:pt x="13280" y="0"/>
                  </a:moveTo>
                  <a:cubicBezTo>
                    <a:pt x="13228" y="0"/>
                    <a:pt x="13171" y="16"/>
                    <a:pt x="13112" y="50"/>
                  </a:cubicBezTo>
                  <a:lnTo>
                    <a:pt x="444" y="7366"/>
                  </a:lnTo>
                  <a:cubicBezTo>
                    <a:pt x="191" y="7492"/>
                    <a:pt x="1" y="7841"/>
                    <a:pt x="1" y="8126"/>
                  </a:cubicBezTo>
                  <a:lnTo>
                    <a:pt x="1" y="10754"/>
                  </a:lnTo>
                  <a:cubicBezTo>
                    <a:pt x="1" y="10931"/>
                    <a:pt x="93" y="11046"/>
                    <a:pt x="235" y="11046"/>
                  </a:cubicBezTo>
                  <a:cubicBezTo>
                    <a:pt x="296" y="11046"/>
                    <a:pt x="367" y="11024"/>
                    <a:pt x="444" y="10976"/>
                  </a:cubicBezTo>
                  <a:lnTo>
                    <a:pt x="13112" y="3692"/>
                  </a:lnTo>
                  <a:cubicBezTo>
                    <a:pt x="13334" y="3534"/>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38"/>
            <p:cNvSpPr/>
            <p:nvPr/>
          </p:nvSpPr>
          <p:spPr>
            <a:xfrm>
              <a:off x="2207931" y="2108739"/>
              <a:ext cx="441863" cy="361064"/>
            </a:xfrm>
            <a:custGeom>
              <a:avLst/>
              <a:gdLst/>
              <a:ahLst/>
              <a:cxnLst/>
              <a:rect l="l" t="t" r="r" b="b"/>
              <a:pathLst>
                <a:path w="13524" h="11051" extrusionOk="0">
                  <a:moveTo>
                    <a:pt x="13294" y="1"/>
                  </a:moveTo>
                  <a:cubicBezTo>
                    <a:pt x="13239" y="1"/>
                    <a:pt x="13177" y="19"/>
                    <a:pt x="13112" y="56"/>
                  </a:cubicBezTo>
                  <a:lnTo>
                    <a:pt x="444" y="7371"/>
                  </a:lnTo>
                  <a:cubicBezTo>
                    <a:pt x="191" y="7498"/>
                    <a:pt x="1" y="7846"/>
                    <a:pt x="1" y="8100"/>
                  </a:cubicBezTo>
                  <a:lnTo>
                    <a:pt x="1" y="10728"/>
                  </a:lnTo>
                  <a:cubicBezTo>
                    <a:pt x="1" y="10928"/>
                    <a:pt x="95" y="11051"/>
                    <a:pt x="238" y="11051"/>
                  </a:cubicBezTo>
                  <a:cubicBezTo>
                    <a:pt x="299" y="11051"/>
                    <a:pt x="369" y="11029"/>
                    <a:pt x="444" y="10982"/>
                  </a:cubicBezTo>
                  <a:lnTo>
                    <a:pt x="13112" y="3666"/>
                  </a:lnTo>
                  <a:cubicBezTo>
                    <a:pt x="13334" y="3539"/>
                    <a:pt x="13524" y="3191"/>
                    <a:pt x="13524" y="2938"/>
                  </a:cubicBezTo>
                  <a:lnTo>
                    <a:pt x="13524" y="309"/>
                  </a:lnTo>
                  <a:cubicBezTo>
                    <a:pt x="13524"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38"/>
            <p:cNvSpPr/>
            <p:nvPr/>
          </p:nvSpPr>
          <p:spPr>
            <a:xfrm>
              <a:off x="2207931" y="2246944"/>
              <a:ext cx="441863" cy="361064"/>
            </a:xfrm>
            <a:custGeom>
              <a:avLst/>
              <a:gdLst/>
              <a:ahLst/>
              <a:cxnLst/>
              <a:rect l="l" t="t" r="r" b="b"/>
              <a:pathLst>
                <a:path w="13524" h="11051" extrusionOk="0">
                  <a:moveTo>
                    <a:pt x="13297" y="0"/>
                  </a:moveTo>
                  <a:cubicBezTo>
                    <a:pt x="13241" y="0"/>
                    <a:pt x="13178" y="22"/>
                    <a:pt x="13112" y="69"/>
                  </a:cubicBezTo>
                  <a:lnTo>
                    <a:pt x="444" y="7385"/>
                  </a:lnTo>
                  <a:cubicBezTo>
                    <a:pt x="191" y="7512"/>
                    <a:pt x="1" y="7860"/>
                    <a:pt x="1" y="8113"/>
                  </a:cubicBezTo>
                  <a:lnTo>
                    <a:pt x="1" y="10742"/>
                  </a:lnTo>
                  <a:cubicBezTo>
                    <a:pt x="1" y="10944"/>
                    <a:pt x="96" y="11050"/>
                    <a:pt x="242" y="11050"/>
                  </a:cubicBezTo>
                  <a:cubicBezTo>
                    <a:pt x="302" y="11050"/>
                    <a:pt x="370" y="11032"/>
                    <a:pt x="444" y="10995"/>
                  </a:cubicBezTo>
                  <a:lnTo>
                    <a:pt x="13112" y="3680"/>
                  </a:lnTo>
                  <a:cubicBezTo>
                    <a:pt x="13334" y="3553"/>
                    <a:pt x="13524" y="3205"/>
                    <a:pt x="13524" y="2951"/>
                  </a:cubicBezTo>
                  <a:lnTo>
                    <a:pt x="13524" y="323"/>
                  </a:lnTo>
                  <a:cubicBezTo>
                    <a:pt x="13524" y="123"/>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38"/>
            <p:cNvSpPr/>
            <p:nvPr/>
          </p:nvSpPr>
          <p:spPr>
            <a:xfrm>
              <a:off x="2207931" y="2385573"/>
              <a:ext cx="441863" cy="360900"/>
            </a:xfrm>
            <a:custGeom>
              <a:avLst/>
              <a:gdLst/>
              <a:ahLst/>
              <a:cxnLst/>
              <a:rect l="l" t="t" r="r" b="b"/>
              <a:pathLst>
                <a:path w="13524" h="11046" extrusionOk="0">
                  <a:moveTo>
                    <a:pt x="13300" y="0"/>
                  </a:moveTo>
                  <a:cubicBezTo>
                    <a:pt x="13243" y="0"/>
                    <a:pt x="13179" y="22"/>
                    <a:pt x="13112" y="70"/>
                  </a:cubicBezTo>
                  <a:lnTo>
                    <a:pt x="444" y="7354"/>
                  </a:lnTo>
                  <a:cubicBezTo>
                    <a:pt x="191" y="7512"/>
                    <a:pt x="1" y="7829"/>
                    <a:pt x="1" y="8114"/>
                  </a:cubicBezTo>
                  <a:lnTo>
                    <a:pt x="1" y="10742"/>
                  </a:lnTo>
                  <a:cubicBezTo>
                    <a:pt x="1" y="10928"/>
                    <a:pt x="103" y="11046"/>
                    <a:pt x="257" y="11046"/>
                  </a:cubicBezTo>
                  <a:cubicBezTo>
                    <a:pt x="313" y="11046"/>
                    <a:pt x="376" y="11030"/>
                    <a:pt x="444" y="10996"/>
                  </a:cubicBezTo>
                  <a:lnTo>
                    <a:pt x="13112" y="3680"/>
                  </a:lnTo>
                  <a:cubicBezTo>
                    <a:pt x="13334" y="3554"/>
                    <a:pt x="13524" y="3205"/>
                    <a:pt x="13524" y="2920"/>
                  </a:cubicBezTo>
                  <a:lnTo>
                    <a:pt x="13524" y="292"/>
                  </a:lnTo>
                  <a:cubicBezTo>
                    <a:pt x="13524" y="115"/>
                    <a:pt x="13431"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38"/>
            <p:cNvSpPr/>
            <p:nvPr/>
          </p:nvSpPr>
          <p:spPr>
            <a:xfrm>
              <a:off x="2207931" y="2523843"/>
              <a:ext cx="441863" cy="360900"/>
            </a:xfrm>
            <a:custGeom>
              <a:avLst/>
              <a:gdLst/>
              <a:ahLst/>
              <a:cxnLst/>
              <a:rect l="l" t="t" r="r" b="b"/>
              <a:pathLst>
                <a:path w="13524" h="11046" extrusionOk="0">
                  <a:moveTo>
                    <a:pt x="13280" y="0"/>
                  </a:moveTo>
                  <a:cubicBezTo>
                    <a:pt x="13228" y="0"/>
                    <a:pt x="13171" y="16"/>
                    <a:pt x="13112" y="50"/>
                  </a:cubicBezTo>
                  <a:lnTo>
                    <a:pt x="444" y="7366"/>
                  </a:lnTo>
                  <a:cubicBezTo>
                    <a:pt x="191" y="7492"/>
                    <a:pt x="1" y="7841"/>
                    <a:pt x="1" y="8126"/>
                  </a:cubicBezTo>
                  <a:lnTo>
                    <a:pt x="1" y="10754"/>
                  </a:lnTo>
                  <a:cubicBezTo>
                    <a:pt x="1" y="10931"/>
                    <a:pt x="93" y="11046"/>
                    <a:pt x="235" y="11046"/>
                  </a:cubicBezTo>
                  <a:cubicBezTo>
                    <a:pt x="296" y="11046"/>
                    <a:pt x="367" y="11024"/>
                    <a:pt x="444" y="10976"/>
                  </a:cubicBezTo>
                  <a:lnTo>
                    <a:pt x="13112" y="3692"/>
                  </a:lnTo>
                  <a:cubicBezTo>
                    <a:pt x="13334" y="3534"/>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38"/>
            <p:cNvSpPr/>
            <p:nvPr/>
          </p:nvSpPr>
          <p:spPr>
            <a:xfrm>
              <a:off x="2207931" y="2662310"/>
              <a:ext cx="441863" cy="361064"/>
            </a:xfrm>
            <a:custGeom>
              <a:avLst/>
              <a:gdLst/>
              <a:ahLst/>
              <a:cxnLst/>
              <a:rect l="l" t="t" r="r" b="b"/>
              <a:pathLst>
                <a:path w="13524" h="11051" extrusionOk="0">
                  <a:moveTo>
                    <a:pt x="13294" y="1"/>
                  </a:moveTo>
                  <a:cubicBezTo>
                    <a:pt x="13239" y="1"/>
                    <a:pt x="13177" y="19"/>
                    <a:pt x="13112" y="56"/>
                  </a:cubicBezTo>
                  <a:lnTo>
                    <a:pt x="444" y="7371"/>
                  </a:lnTo>
                  <a:cubicBezTo>
                    <a:pt x="191" y="7498"/>
                    <a:pt x="1" y="7846"/>
                    <a:pt x="1" y="8100"/>
                  </a:cubicBezTo>
                  <a:lnTo>
                    <a:pt x="1" y="10728"/>
                  </a:lnTo>
                  <a:cubicBezTo>
                    <a:pt x="1" y="10928"/>
                    <a:pt x="95" y="11050"/>
                    <a:pt x="238" y="11050"/>
                  </a:cubicBezTo>
                  <a:cubicBezTo>
                    <a:pt x="299" y="11050"/>
                    <a:pt x="369" y="11028"/>
                    <a:pt x="444" y="10981"/>
                  </a:cubicBezTo>
                  <a:lnTo>
                    <a:pt x="13112" y="3666"/>
                  </a:lnTo>
                  <a:cubicBezTo>
                    <a:pt x="13334" y="3539"/>
                    <a:pt x="13524" y="3191"/>
                    <a:pt x="13524" y="2938"/>
                  </a:cubicBezTo>
                  <a:lnTo>
                    <a:pt x="13524" y="309"/>
                  </a:lnTo>
                  <a:cubicBezTo>
                    <a:pt x="13524"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38"/>
            <p:cNvSpPr/>
            <p:nvPr/>
          </p:nvSpPr>
          <p:spPr>
            <a:xfrm>
              <a:off x="2207931" y="2800514"/>
              <a:ext cx="441863" cy="361064"/>
            </a:xfrm>
            <a:custGeom>
              <a:avLst/>
              <a:gdLst/>
              <a:ahLst/>
              <a:cxnLst/>
              <a:rect l="l" t="t" r="r" b="b"/>
              <a:pathLst>
                <a:path w="13524" h="11051" extrusionOk="0">
                  <a:moveTo>
                    <a:pt x="13297" y="0"/>
                  </a:moveTo>
                  <a:cubicBezTo>
                    <a:pt x="13241" y="0"/>
                    <a:pt x="13178" y="22"/>
                    <a:pt x="13112" y="69"/>
                  </a:cubicBezTo>
                  <a:lnTo>
                    <a:pt x="444" y="7385"/>
                  </a:lnTo>
                  <a:cubicBezTo>
                    <a:pt x="191" y="7511"/>
                    <a:pt x="1" y="7860"/>
                    <a:pt x="1" y="8113"/>
                  </a:cubicBezTo>
                  <a:lnTo>
                    <a:pt x="1" y="10742"/>
                  </a:lnTo>
                  <a:cubicBezTo>
                    <a:pt x="1" y="10944"/>
                    <a:pt x="96" y="11050"/>
                    <a:pt x="242" y="11050"/>
                  </a:cubicBezTo>
                  <a:cubicBezTo>
                    <a:pt x="302" y="11050"/>
                    <a:pt x="370" y="11032"/>
                    <a:pt x="444" y="10995"/>
                  </a:cubicBezTo>
                  <a:lnTo>
                    <a:pt x="13112" y="3680"/>
                  </a:lnTo>
                  <a:cubicBezTo>
                    <a:pt x="13334" y="3553"/>
                    <a:pt x="13524" y="3204"/>
                    <a:pt x="13524" y="2951"/>
                  </a:cubicBezTo>
                  <a:lnTo>
                    <a:pt x="13524" y="323"/>
                  </a:lnTo>
                  <a:cubicBezTo>
                    <a:pt x="13524" y="122"/>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38"/>
            <p:cNvSpPr/>
            <p:nvPr/>
          </p:nvSpPr>
          <p:spPr>
            <a:xfrm>
              <a:off x="2207931" y="2939144"/>
              <a:ext cx="441863" cy="360900"/>
            </a:xfrm>
            <a:custGeom>
              <a:avLst/>
              <a:gdLst/>
              <a:ahLst/>
              <a:cxnLst/>
              <a:rect l="l" t="t" r="r" b="b"/>
              <a:pathLst>
                <a:path w="13524" h="11046" extrusionOk="0">
                  <a:moveTo>
                    <a:pt x="13300" y="0"/>
                  </a:moveTo>
                  <a:cubicBezTo>
                    <a:pt x="13243" y="0"/>
                    <a:pt x="13179" y="22"/>
                    <a:pt x="13112" y="70"/>
                  </a:cubicBezTo>
                  <a:lnTo>
                    <a:pt x="444" y="7354"/>
                  </a:lnTo>
                  <a:cubicBezTo>
                    <a:pt x="191" y="7512"/>
                    <a:pt x="1" y="7829"/>
                    <a:pt x="1" y="8114"/>
                  </a:cubicBezTo>
                  <a:lnTo>
                    <a:pt x="1" y="10742"/>
                  </a:lnTo>
                  <a:cubicBezTo>
                    <a:pt x="1" y="10928"/>
                    <a:pt x="103" y="11045"/>
                    <a:pt x="257" y="11045"/>
                  </a:cubicBezTo>
                  <a:cubicBezTo>
                    <a:pt x="313" y="11045"/>
                    <a:pt x="376" y="11030"/>
                    <a:pt x="444" y="10996"/>
                  </a:cubicBezTo>
                  <a:lnTo>
                    <a:pt x="13112" y="3680"/>
                  </a:lnTo>
                  <a:cubicBezTo>
                    <a:pt x="13334" y="3522"/>
                    <a:pt x="13524" y="3205"/>
                    <a:pt x="13524" y="2920"/>
                  </a:cubicBezTo>
                  <a:lnTo>
                    <a:pt x="13524" y="292"/>
                  </a:lnTo>
                  <a:cubicBezTo>
                    <a:pt x="13524" y="115"/>
                    <a:pt x="13431"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38"/>
            <p:cNvSpPr/>
            <p:nvPr/>
          </p:nvSpPr>
          <p:spPr>
            <a:xfrm>
              <a:off x="2207931" y="3077414"/>
              <a:ext cx="441863" cy="360900"/>
            </a:xfrm>
            <a:custGeom>
              <a:avLst/>
              <a:gdLst/>
              <a:ahLst/>
              <a:cxnLst/>
              <a:rect l="l" t="t" r="r" b="b"/>
              <a:pathLst>
                <a:path w="13524" h="11046" extrusionOk="0">
                  <a:moveTo>
                    <a:pt x="13280" y="0"/>
                  </a:moveTo>
                  <a:cubicBezTo>
                    <a:pt x="13228" y="0"/>
                    <a:pt x="13171" y="16"/>
                    <a:pt x="13112" y="50"/>
                  </a:cubicBezTo>
                  <a:lnTo>
                    <a:pt x="444" y="7365"/>
                  </a:lnTo>
                  <a:cubicBezTo>
                    <a:pt x="191" y="7492"/>
                    <a:pt x="1" y="7840"/>
                    <a:pt x="1" y="8125"/>
                  </a:cubicBezTo>
                  <a:lnTo>
                    <a:pt x="1" y="10754"/>
                  </a:lnTo>
                  <a:cubicBezTo>
                    <a:pt x="1" y="10930"/>
                    <a:pt x="93" y="11045"/>
                    <a:pt x="235" y="11045"/>
                  </a:cubicBezTo>
                  <a:cubicBezTo>
                    <a:pt x="296" y="11045"/>
                    <a:pt x="367" y="11024"/>
                    <a:pt x="444" y="10976"/>
                  </a:cubicBezTo>
                  <a:lnTo>
                    <a:pt x="13112" y="3692"/>
                  </a:lnTo>
                  <a:cubicBezTo>
                    <a:pt x="13334" y="3533"/>
                    <a:pt x="13524" y="3217"/>
                    <a:pt x="13524" y="2932"/>
                  </a:cubicBezTo>
                  <a:lnTo>
                    <a:pt x="13524" y="303"/>
                  </a:lnTo>
                  <a:cubicBezTo>
                    <a:pt x="13524" y="118"/>
                    <a:pt x="13422"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38"/>
            <p:cNvSpPr/>
            <p:nvPr/>
          </p:nvSpPr>
          <p:spPr>
            <a:xfrm>
              <a:off x="2207931" y="3215880"/>
              <a:ext cx="441863" cy="360606"/>
            </a:xfrm>
            <a:custGeom>
              <a:avLst/>
              <a:gdLst/>
              <a:ahLst/>
              <a:cxnLst/>
              <a:rect l="l" t="t" r="r" b="b"/>
              <a:pathLst>
                <a:path w="13524" h="11037" extrusionOk="0">
                  <a:moveTo>
                    <a:pt x="13294" y="0"/>
                  </a:moveTo>
                  <a:cubicBezTo>
                    <a:pt x="13239" y="0"/>
                    <a:pt x="13177" y="19"/>
                    <a:pt x="13112" y="55"/>
                  </a:cubicBezTo>
                  <a:lnTo>
                    <a:pt x="444" y="7371"/>
                  </a:lnTo>
                  <a:cubicBezTo>
                    <a:pt x="191" y="7498"/>
                    <a:pt x="1" y="7846"/>
                    <a:pt x="1" y="8099"/>
                  </a:cubicBezTo>
                  <a:lnTo>
                    <a:pt x="1" y="10728"/>
                  </a:lnTo>
                  <a:cubicBezTo>
                    <a:pt x="1" y="10930"/>
                    <a:pt x="96" y="11036"/>
                    <a:pt x="242" y="11036"/>
                  </a:cubicBezTo>
                  <a:cubicBezTo>
                    <a:pt x="302" y="11036"/>
                    <a:pt x="370" y="11018"/>
                    <a:pt x="444" y="10981"/>
                  </a:cubicBezTo>
                  <a:lnTo>
                    <a:pt x="13112" y="3666"/>
                  </a:lnTo>
                  <a:cubicBezTo>
                    <a:pt x="13334" y="3539"/>
                    <a:pt x="13524" y="3191"/>
                    <a:pt x="13524" y="2937"/>
                  </a:cubicBezTo>
                  <a:lnTo>
                    <a:pt x="13524" y="309"/>
                  </a:lnTo>
                  <a:cubicBezTo>
                    <a:pt x="13524"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38"/>
            <p:cNvSpPr/>
            <p:nvPr/>
          </p:nvSpPr>
          <p:spPr>
            <a:xfrm>
              <a:off x="2207931" y="3354084"/>
              <a:ext cx="441863" cy="361031"/>
            </a:xfrm>
            <a:custGeom>
              <a:avLst/>
              <a:gdLst/>
              <a:ahLst/>
              <a:cxnLst/>
              <a:rect l="l" t="t" r="r" b="b"/>
              <a:pathLst>
                <a:path w="13524" h="11050" extrusionOk="0">
                  <a:moveTo>
                    <a:pt x="13297" y="0"/>
                  </a:moveTo>
                  <a:cubicBezTo>
                    <a:pt x="13241" y="0"/>
                    <a:pt x="13178" y="22"/>
                    <a:pt x="13112" y="69"/>
                  </a:cubicBezTo>
                  <a:lnTo>
                    <a:pt x="444" y="7385"/>
                  </a:lnTo>
                  <a:cubicBezTo>
                    <a:pt x="191" y="7511"/>
                    <a:pt x="1" y="7860"/>
                    <a:pt x="1" y="8113"/>
                  </a:cubicBezTo>
                  <a:lnTo>
                    <a:pt x="1" y="10742"/>
                  </a:lnTo>
                  <a:cubicBezTo>
                    <a:pt x="1" y="10943"/>
                    <a:pt x="96" y="11050"/>
                    <a:pt x="242" y="11050"/>
                  </a:cubicBezTo>
                  <a:cubicBezTo>
                    <a:pt x="302" y="11050"/>
                    <a:pt x="370" y="11032"/>
                    <a:pt x="444" y="10995"/>
                  </a:cubicBezTo>
                  <a:lnTo>
                    <a:pt x="13112" y="3679"/>
                  </a:lnTo>
                  <a:cubicBezTo>
                    <a:pt x="13334" y="3553"/>
                    <a:pt x="13524" y="3204"/>
                    <a:pt x="13524" y="2951"/>
                  </a:cubicBezTo>
                  <a:lnTo>
                    <a:pt x="13524" y="322"/>
                  </a:lnTo>
                  <a:cubicBezTo>
                    <a:pt x="13524" y="122"/>
                    <a:pt x="13430" y="0"/>
                    <a:pt x="1329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38"/>
            <p:cNvSpPr/>
            <p:nvPr/>
          </p:nvSpPr>
          <p:spPr>
            <a:xfrm>
              <a:off x="2207931" y="3492681"/>
              <a:ext cx="441863" cy="360933"/>
            </a:xfrm>
            <a:custGeom>
              <a:avLst/>
              <a:gdLst/>
              <a:ahLst/>
              <a:cxnLst/>
              <a:rect l="l" t="t" r="r" b="b"/>
              <a:pathLst>
                <a:path w="13524" h="11047" extrusionOk="0">
                  <a:moveTo>
                    <a:pt x="13300" y="1"/>
                  </a:moveTo>
                  <a:cubicBezTo>
                    <a:pt x="13243" y="1"/>
                    <a:pt x="13179" y="23"/>
                    <a:pt x="13112" y="71"/>
                  </a:cubicBezTo>
                  <a:lnTo>
                    <a:pt x="444" y="7355"/>
                  </a:lnTo>
                  <a:cubicBezTo>
                    <a:pt x="191" y="7513"/>
                    <a:pt x="1" y="7830"/>
                    <a:pt x="1" y="8115"/>
                  </a:cubicBezTo>
                  <a:lnTo>
                    <a:pt x="1" y="10743"/>
                  </a:lnTo>
                  <a:cubicBezTo>
                    <a:pt x="1" y="10929"/>
                    <a:pt x="103" y="11046"/>
                    <a:pt x="257" y="11046"/>
                  </a:cubicBezTo>
                  <a:cubicBezTo>
                    <a:pt x="313" y="11046"/>
                    <a:pt x="376" y="11030"/>
                    <a:pt x="444" y="10997"/>
                  </a:cubicBezTo>
                  <a:lnTo>
                    <a:pt x="13112" y="3681"/>
                  </a:lnTo>
                  <a:cubicBezTo>
                    <a:pt x="13334" y="3554"/>
                    <a:pt x="13524" y="3206"/>
                    <a:pt x="13524" y="2921"/>
                  </a:cubicBezTo>
                  <a:lnTo>
                    <a:pt x="13524" y="292"/>
                  </a:lnTo>
                  <a:cubicBezTo>
                    <a:pt x="13524" y="116"/>
                    <a:pt x="13431"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38"/>
            <p:cNvSpPr/>
            <p:nvPr/>
          </p:nvSpPr>
          <p:spPr>
            <a:xfrm>
              <a:off x="1596433" y="1509395"/>
              <a:ext cx="1091654" cy="634304"/>
            </a:xfrm>
            <a:custGeom>
              <a:avLst/>
              <a:gdLst/>
              <a:ahLst/>
              <a:cxnLst/>
              <a:rect l="l" t="t" r="r" b="b"/>
              <a:pathLst>
                <a:path w="33412" h="19414" extrusionOk="0">
                  <a:moveTo>
                    <a:pt x="16152" y="0"/>
                  </a:moveTo>
                  <a:lnTo>
                    <a:pt x="0" y="9374"/>
                  </a:lnTo>
                  <a:lnTo>
                    <a:pt x="17387" y="19413"/>
                  </a:lnTo>
                  <a:lnTo>
                    <a:pt x="33411" y="10134"/>
                  </a:lnTo>
                  <a:lnTo>
                    <a:pt x="1615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38"/>
            <p:cNvSpPr/>
            <p:nvPr/>
          </p:nvSpPr>
          <p:spPr>
            <a:xfrm>
              <a:off x="1770250" y="1630447"/>
              <a:ext cx="533967" cy="430460"/>
            </a:xfrm>
            <a:custGeom>
              <a:avLst/>
              <a:gdLst/>
              <a:ahLst/>
              <a:cxnLst/>
              <a:rect l="l" t="t" r="r" b="b"/>
              <a:pathLst>
                <a:path w="16343" h="13175" extrusionOk="0">
                  <a:moveTo>
                    <a:pt x="10230" y="0"/>
                  </a:moveTo>
                  <a:lnTo>
                    <a:pt x="1" y="5891"/>
                  </a:lnTo>
                  <a:lnTo>
                    <a:pt x="12510" y="13175"/>
                  </a:lnTo>
                  <a:lnTo>
                    <a:pt x="12510" y="11845"/>
                  </a:lnTo>
                  <a:lnTo>
                    <a:pt x="16342" y="3547"/>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38"/>
            <p:cNvSpPr/>
            <p:nvPr/>
          </p:nvSpPr>
          <p:spPr>
            <a:xfrm>
              <a:off x="1770250" y="1780479"/>
              <a:ext cx="74526" cy="65214"/>
            </a:xfrm>
            <a:custGeom>
              <a:avLst/>
              <a:gdLst/>
              <a:ahLst/>
              <a:cxnLst/>
              <a:rect l="l" t="t" r="r" b="b"/>
              <a:pathLst>
                <a:path w="2281" h="1996" extrusionOk="0">
                  <a:moveTo>
                    <a:pt x="1" y="0"/>
                  </a:moveTo>
                  <a:lnTo>
                    <a:pt x="1" y="1299"/>
                  </a:lnTo>
                  <a:lnTo>
                    <a:pt x="2091" y="1996"/>
                  </a:lnTo>
                  <a:lnTo>
                    <a:pt x="2281" y="855"/>
                  </a:lnTo>
                  <a:lnTo>
                    <a:pt x="1711" y="6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38"/>
            <p:cNvSpPr/>
            <p:nvPr/>
          </p:nvSpPr>
          <p:spPr>
            <a:xfrm>
              <a:off x="2178983" y="1746336"/>
              <a:ext cx="335253" cy="314571"/>
            </a:xfrm>
            <a:custGeom>
              <a:avLst/>
              <a:gdLst/>
              <a:ahLst/>
              <a:cxnLst/>
              <a:rect l="l" t="t" r="r" b="b"/>
              <a:pathLst>
                <a:path w="10261" h="9628" extrusionOk="0">
                  <a:moveTo>
                    <a:pt x="3832" y="0"/>
                  </a:moveTo>
                  <a:lnTo>
                    <a:pt x="0" y="8298"/>
                  </a:lnTo>
                  <a:lnTo>
                    <a:pt x="0" y="9628"/>
                  </a:lnTo>
                  <a:lnTo>
                    <a:pt x="10261" y="3737"/>
                  </a:lnTo>
                  <a:lnTo>
                    <a:pt x="8677" y="2819"/>
                  </a:lnTo>
                  <a:lnTo>
                    <a:pt x="383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38"/>
            <p:cNvSpPr/>
            <p:nvPr/>
          </p:nvSpPr>
          <p:spPr>
            <a:xfrm>
              <a:off x="2352801" y="1821875"/>
              <a:ext cx="161435" cy="111773"/>
            </a:xfrm>
            <a:custGeom>
              <a:avLst/>
              <a:gdLst/>
              <a:ahLst/>
              <a:cxnLst/>
              <a:rect l="l" t="t" r="r" b="b"/>
              <a:pathLst>
                <a:path w="4941" h="3421" extrusionOk="0">
                  <a:moveTo>
                    <a:pt x="1172" y="0"/>
                  </a:moveTo>
                  <a:lnTo>
                    <a:pt x="1" y="3420"/>
                  </a:lnTo>
                  <a:lnTo>
                    <a:pt x="4941" y="1425"/>
                  </a:lnTo>
                  <a:lnTo>
                    <a:pt x="4941" y="95"/>
                  </a:lnTo>
                  <a:lnTo>
                    <a:pt x="117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38"/>
            <p:cNvSpPr/>
            <p:nvPr/>
          </p:nvSpPr>
          <p:spPr>
            <a:xfrm>
              <a:off x="1770250" y="1586992"/>
              <a:ext cx="743985" cy="430460"/>
            </a:xfrm>
            <a:custGeom>
              <a:avLst/>
              <a:gdLst/>
              <a:ahLst/>
              <a:cxnLst/>
              <a:rect l="l" t="t" r="r" b="b"/>
              <a:pathLst>
                <a:path w="22771" h="13175" extrusionOk="0">
                  <a:moveTo>
                    <a:pt x="10230" y="0"/>
                  </a:moveTo>
                  <a:lnTo>
                    <a:pt x="1" y="5922"/>
                  </a:lnTo>
                  <a:lnTo>
                    <a:pt x="12510" y="13175"/>
                  </a:lnTo>
                  <a:lnTo>
                    <a:pt x="22771" y="7284"/>
                  </a:lnTo>
                  <a:lnTo>
                    <a:pt x="102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38"/>
            <p:cNvSpPr/>
            <p:nvPr/>
          </p:nvSpPr>
          <p:spPr>
            <a:xfrm>
              <a:off x="1959620" y="1695628"/>
              <a:ext cx="183162" cy="56948"/>
            </a:xfrm>
            <a:custGeom>
              <a:avLst/>
              <a:gdLst/>
              <a:ahLst/>
              <a:cxnLst/>
              <a:rect l="l" t="t" r="r" b="b"/>
              <a:pathLst>
                <a:path w="5606" h="1743" extrusionOk="0">
                  <a:moveTo>
                    <a:pt x="2803" y="1"/>
                  </a:moveTo>
                  <a:cubicBezTo>
                    <a:pt x="2106" y="1"/>
                    <a:pt x="1410" y="159"/>
                    <a:pt x="887" y="476"/>
                  </a:cubicBezTo>
                  <a:cubicBezTo>
                    <a:pt x="285" y="824"/>
                    <a:pt x="0" y="1299"/>
                    <a:pt x="95" y="1742"/>
                  </a:cubicBezTo>
                  <a:cubicBezTo>
                    <a:pt x="159" y="1394"/>
                    <a:pt x="412" y="1077"/>
                    <a:pt x="887" y="792"/>
                  </a:cubicBezTo>
                  <a:cubicBezTo>
                    <a:pt x="1410" y="491"/>
                    <a:pt x="2106" y="341"/>
                    <a:pt x="2803" y="341"/>
                  </a:cubicBezTo>
                  <a:cubicBezTo>
                    <a:pt x="3500" y="341"/>
                    <a:pt x="4196" y="491"/>
                    <a:pt x="4719" y="792"/>
                  </a:cubicBezTo>
                  <a:cubicBezTo>
                    <a:pt x="5194" y="1077"/>
                    <a:pt x="5447" y="1394"/>
                    <a:pt x="5511" y="1742"/>
                  </a:cubicBezTo>
                  <a:cubicBezTo>
                    <a:pt x="5606" y="1299"/>
                    <a:pt x="5321" y="824"/>
                    <a:pt x="4719" y="476"/>
                  </a:cubicBezTo>
                  <a:cubicBezTo>
                    <a:pt x="4196" y="159"/>
                    <a:pt x="3500" y="1"/>
                    <a:pt x="2803"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38"/>
            <p:cNvSpPr/>
            <p:nvPr/>
          </p:nvSpPr>
          <p:spPr>
            <a:xfrm>
              <a:off x="1962724" y="1706737"/>
              <a:ext cx="176954" cy="91614"/>
            </a:xfrm>
            <a:custGeom>
              <a:avLst/>
              <a:gdLst/>
              <a:ahLst/>
              <a:cxnLst/>
              <a:rect l="l" t="t" r="r" b="b"/>
              <a:pathLst>
                <a:path w="5416" h="2804" extrusionOk="0">
                  <a:moveTo>
                    <a:pt x="2708" y="1"/>
                  </a:moveTo>
                  <a:cubicBezTo>
                    <a:pt x="2011" y="1"/>
                    <a:pt x="1315" y="151"/>
                    <a:pt x="792" y="452"/>
                  </a:cubicBezTo>
                  <a:cubicBezTo>
                    <a:pt x="317" y="737"/>
                    <a:pt x="64" y="1054"/>
                    <a:pt x="0" y="1402"/>
                  </a:cubicBezTo>
                  <a:cubicBezTo>
                    <a:pt x="64" y="1751"/>
                    <a:pt x="317" y="2099"/>
                    <a:pt x="792" y="2352"/>
                  </a:cubicBezTo>
                  <a:cubicBezTo>
                    <a:pt x="1315" y="2653"/>
                    <a:pt x="2011" y="2804"/>
                    <a:pt x="2708" y="2804"/>
                  </a:cubicBezTo>
                  <a:cubicBezTo>
                    <a:pt x="3405" y="2804"/>
                    <a:pt x="4101" y="2653"/>
                    <a:pt x="4624" y="2352"/>
                  </a:cubicBezTo>
                  <a:cubicBezTo>
                    <a:pt x="5099" y="2099"/>
                    <a:pt x="5352" y="1751"/>
                    <a:pt x="5416" y="1402"/>
                  </a:cubicBezTo>
                  <a:cubicBezTo>
                    <a:pt x="5352" y="1054"/>
                    <a:pt x="5099" y="737"/>
                    <a:pt x="4624" y="452"/>
                  </a:cubicBezTo>
                  <a:cubicBezTo>
                    <a:pt x="4101" y="151"/>
                    <a:pt x="3405" y="1"/>
                    <a:pt x="27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38"/>
            <p:cNvSpPr/>
            <p:nvPr/>
          </p:nvSpPr>
          <p:spPr>
            <a:xfrm>
              <a:off x="1897543" y="1755648"/>
              <a:ext cx="141766" cy="82792"/>
            </a:xfrm>
            <a:custGeom>
              <a:avLst/>
              <a:gdLst/>
              <a:ahLst/>
              <a:cxnLst/>
              <a:rect l="l" t="t" r="r" b="b"/>
              <a:pathLst>
                <a:path w="4339" h="2534" extrusionOk="0">
                  <a:moveTo>
                    <a:pt x="348" y="0"/>
                  </a:moveTo>
                  <a:lnTo>
                    <a:pt x="0" y="222"/>
                  </a:lnTo>
                  <a:lnTo>
                    <a:pt x="3990" y="2534"/>
                  </a:lnTo>
                  <a:lnTo>
                    <a:pt x="4339" y="2312"/>
                  </a:lnTo>
                  <a:lnTo>
                    <a:pt x="348"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38"/>
            <p:cNvSpPr/>
            <p:nvPr/>
          </p:nvSpPr>
          <p:spPr>
            <a:xfrm>
              <a:off x="1874770" y="1769109"/>
              <a:ext cx="141799" cy="81747"/>
            </a:xfrm>
            <a:custGeom>
              <a:avLst/>
              <a:gdLst/>
              <a:ahLst/>
              <a:cxnLst/>
              <a:rect l="l" t="t" r="r" b="b"/>
              <a:pathLst>
                <a:path w="4340" h="2502" extrusionOk="0">
                  <a:moveTo>
                    <a:pt x="349" y="0"/>
                  </a:moveTo>
                  <a:lnTo>
                    <a:pt x="0" y="222"/>
                  </a:lnTo>
                  <a:lnTo>
                    <a:pt x="3991" y="2502"/>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38"/>
            <p:cNvSpPr/>
            <p:nvPr/>
          </p:nvSpPr>
          <p:spPr>
            <a:xfrm>
              <a:off x="1851997" y="1782537"/>
              <a:ext cx="141799" cy="81779"/>
            </a:xfrm>
            <a:custGeom>
              <a:avLst/>
              <a:gdLst/>
              <a:ahLst/>
              <a:cxnLst/>
              <a:rect l="l" t="t" r="r" b="b"/>
              <a:pathLst>
                <a:path w="4340" h="2503" extrusionOk="0">
                  <a:moveTo>
                    <a:pt x="349" y="1"/>
                  </a:moveTo>
                  <a:lnTo>
                    <a:pt x="1" y="191"/>
                  </a:lnTo>
                  <a:lnTo>
                    <a:pt x="3991" y="2503"/>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38"/>
            <p:cNvSpPr/>
            <p:nvPr/>
          </p:nvSpPr>
          <p:spPr>
            <a:xfrm>
              <a:off x="2105503" y="1630447"/>
              <a:ext cx="142811" cy="81779"/>
            </a:xfrm>
            <a:custGeom>
              <a:avLst/>
              <a:gdLst/>
              <a:ahLst/>
              <a:cxnLst/>
              <a:rect l="l" t="t" r="r" b="b"/>
              <a:pathLst>
                <a:path w="4371" h="2503" extrusionOk="0">
                  <a:moveTo>
                    <a:pt x="381" y="0"/>
                  </a:moveTo>
                  <a:lnTo>
                    <a:pt x="1"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38"/>
            <p:cNvSpPr/>
            <p:nvPr/>
          </p:nvSpPr>
          <p:spPr>
            <a:xfrm>
              <a:off x="2082730" y="1643908"/>
              <a:ext cx="142844" cy="81747"/>
            </a:xfrm>
            <a:custGeom>
              <a:avLst/>
              <a:gdLst/>
              <a:ahLst/>
              <a:cxnLst/>
              <a:rect l="l" t="t" r="r" b="b"/>
              <a:pathLst>
                <a:path w="4372" h="2502" extrusionOk="0">
                  <a:moveTo>
                    <a:pt x="381" y="0"/>
                  </a:moveTo>
                  <a:lnTo>
                    <a:pt x="1" y="190"/>
                  </a:lnTo>
                  <a:lnTo>
                    <a:pt x="3991" y="2502"/>
                  </a:lnTo>
                  <a:lnTo>
                    <a:pt x="4371" y="2280"/>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38"/>
            <p:cNvSpPr/>
            <p:nvPr/>
          </p:nvSpPr>
          <p:spPr>
            <a:xfrm>
              <a:off x="2059990" y="1656323"/>
              <a:ext cx="142811" cy="82792"/>
            </a:xfrm>
            <a:custGeom>
              <a:avLst/>
              <a:gdLst/>
              <a:ahLst/>
              <a:cxnLst/>
              <a:rect l="l" t="t" r="r" b="b"/>
              <a:pathLst>
                <a:path w="4371" h="2534" extrusionOk="0">
                  <a:moveTo>
                    <a:pt x="380" y="0"/>
                  </a:moveTo>
                  <a:lnTo>
                    <a:pt x="0" y="222"/>
                  </a:lnTo>
                  <a:lnTo>
                    <a:pt x="3990" y="2534"/>
                  </a:lnTo>
                  <a:lnTo>
                    <a:pt x="4370"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38"/>
            <p:cNvSpPr/>
            <p:nvPr/>
          </p:nvSpPr>
          <p:spPr>
            <a:xfrm>
              <a:off x="2147945" y="1804264"/>
              <a:ext cx="182117" cy="56948"/>
            </a:xfrm>
            <a:custGeom>
              <a:avLst/>
              <a:gdLst/>
              <a:ahLst/>
              <a:cxnLst/>
              <a:rect l="l" t="t" r="r" b="b"/>
              <a:pathLst>
                <a:path w="5574" h="1743" extrusionOk="0">
                  <a:moveTo>
                    <a:pt x="2787" y="1"/>
                  </a:moveTo>
                  <a:cubicBezTo>
                    <a:pt x="2090" y="1"/>
                    <a:pt x="1393" y="159"/>
                    <a:pt x="855" y="476"/>
                  </a:cubicBezTo>
                  <a:cubicBezTo>
                    <a:pt x="253" y="824"/>
                    <a:pt x="0" y="1299"/>
                    <a:pt x="95" y="1743"/>
                  </a:cubicBezTo>
                  <a:cubicBezTo>
                    <a:pt x="158" y="1394"/>
                    <a:pt x="412" y="1078"/>
                    <a:pt x="855" y="793"/>
                  </a:cubicBezTo>
                  <a:cubicBezTo>
                    <a:pt x="1393" y="492"/>
                    <a:pt x="2090" y="341"/>
                    <a:pt x="2787" y="341"/>
                  </a:cubicBezTo>
                  <a:cubicBezTo>
                    <a:pt x="3484" y="341"/>
                    <a:pt x="4180" y="492"/>
                    <a:pt x="4719" y="793"/>
                  </a:cubicBezTo>
                  <a:cubicBezTo>
                    <a:pt x="5162" y="1078"/>
                    <a:pt x="5447" y="1394"/>
                    <a:pt x="5510" y="1743"/>
                  </a:cubicBezTo>
                  <a:cubicBezTo>
                    <a:pt x="5574" y="1299"/>
                    <a:pt x="5320" y="824"/>
                    <a:pt x="4719" y="476"/>
                  </a:cubicBezTo>
                  <a:cubicBezTo>
                    <a:pt x="4180" y="159"/>
                    <a:pt x="3484" y="1"/>
                    <a:pt x="2787"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38"/>
            <p:cNvSpPr/>
            <p:nvPr/>
          </p:nvSpPr>
          <p:spPr>
            <a:xfrm>
              <a:off x="2151048" y="1815406"/>
              <a:ext cx="176954" cy="91581"/>
            </a:xfrm>
            <a:custGeom>
              <a:avLst/>
              <a:gdLst/>
              <a:ahLst/>
              <a:cxnLst/>
              <a:rect l="l" t="t" r="r" b="b"/>
              <a:pathLst>
                <a:path w="5416" h="2803" extrusionOk="0">
                  <a:moveTo>
                    <a:pt x="2692" y="0"/>
                  </a:moveTo>
                  <a:cubicBezTo>
                    <a:pt x="1995" y="0"/>
                    <a:pt x="1298" y="151"/>
                    <a:pt x="760" y="452"/>
                  </a:cubicBezTo>
                  <a:cubicBezTo>
                    <a:pt x="317" y="737"/>
                    <a:pt x="63" y="1053"/>
                    <a:pt x="0" y="1402"/>
                  </a:cubicBezTo>
                  <a:cubicBezTo>
                    <a:pt x="63" y="1750"/>
                    <a:pt x="317" y="2098"/>
                    <a:pt x="760" y="2352"/>
                  </a:cubicBezTo>
                  <a:cubicBezTo>
                    <a:pt x="1298" y="2652"/>
                    <a:pt x="1995" y="2803"/>
                    <a:pt x="2692" y="2803"/>
                  </a:cubicBezTo>
                  <a:cubicBezTo>
                    <a:pt x="3389" y="2803"/>
                    <a:pt x="4085" y="2652"/>
                    <a:pt x="4624" y="2352"/>
                  </a:cubicBezTo>
                  <a:cubicBezTo>
                    <a:pt x="5067" y="2098"/>
                    <a:pt x="5352" y="1750"/>
                    <a:pt x="5415" y="1402"/>
                  </a:cubicBezTo>
                  <a:cubicBezTo>
                    <a:pt x="5352" y="1053"/>
                    <a:pt x="5067" y="737"/>
                    <a:pt x="4624" y="452"/>
                  </a:cubicBezTo>
                  <a:cubicBezTo>
                    <a:pt x="4085" y="151"/>
                    <a:pt x="3389" y="0"/>
                    <a:pt x="269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38"/>
            <p:cNvSpPr/>
            <p:nvPr/>
          </p:nvSpPr>
          <p:spPr>
            <a:xfrm>
              <a:off x="2084821" y="1864284"/>
              <a:ext cx="142811" cy="82825"/>
            </a:xfrm>
            <a:custGeom>
              <a:avLst/>
              <a:gdLst/>
              <a:ahLst/>
              <a:cxnLst/>
              <a:rect l="l" t="t" r="r" b="b"/>
              <a:pathLst>
                <a:path w="4371" h="2535" extrusionOk="0">
                  <a:moveTo>
                    <a:pt x="380" y="1"/>
                  </a:moveTo>
                  <a:lnTo>
                    <a:pt x="0" y="222"/>
                  </a:lnTo>
                  <a:lnTo>
                    <a:pt x="3991" y="2534"/>
                  </a:lnTo>
                  <a:lnTo>
                    <a:pt x="4371"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38"/>
            <p:cNvSpPr/>
            <p:nvPr/>
          </p:nvSpPr>
          <p:spPr>
            <a:xfrm>
              <a:off x="2062049" y="1877745"/>
              <a:ext cx="142811" cy="81779"/>
            </a:xfrm>
            <a:custGeom>
              <a:avLst/>
              <a:gdLst/>
              <a:ahLst/>
              <a:cxnLst/>
              <a:rect l="l" t="t" r="r" b="b"/>
              <a:pathLst>
                <a:path w="4371" h="2503" extrusionOk="0">
                  <a:moveTo>
                    <a:pt x="381" y="0"/>
                  </a:moveTo>
                  <a:lnTo>
                    <a:pt x="0" y="222"/>
                  </a:lnTo>
                  <a:lnTo>
                    <a:pt x="3991" y="2502"/>
                  </a:lnTo>
                  <a:lnTo>
                    <a:pt x="4371" y="2280"/>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38"/>
            <p:cNvSpPr/>
            <p:nvPr/>
          </p:nvSpPr>
          <p:spPr>
            <a:xfrm>
              <a:off x="2039276" y="1891173"/>
              <a:ext cx="142844" cy="81779"/>
            </a:xfrm>
            <a:custGeom>
              <a:avLst/>
              <a:gdLst/>
              <a:ahLst/>
              <a:cxnLst/>
              <a:rect l="l" t="t" r="r" b="b"/>
              <a:pathLst>
                <a:path w="4372" h="2503" extrusionOk="0">
                  <a:moveTo>
                    <a:pt x="381" y="1"/>
                  </a:moveTo>
                  <a:lnTo>
                    <a:pt x="1" y="191"/>
                  </a:lnTo>
                  <a:lnTo>
                    <a:pt x="3991" y="2503"/>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38"/>
            <p:cNvSpPr/>
            <p:nvPr/>
          </p:nvSpPr>
          <p:spPr>
            <a:xfrm>
              <a:off x="2293827" y="1739083"/>
              <a:ext cx="142811" cy="81779"/>
            </a:xfrm>
            <a:custGeom>
              <a:avLst/>
              <a:gdLst/>
              <a:ahLst/>
              <a:cxnLst/>
              <a:rect l="l" t="t" r="r" b="b"/>
              <a:pathLst>
                <a:path w="4371" h="2503" extrusionOk="0">
                  <a:moveTo>
                    <a:pt x="380" y="1"/>
                  </a:moveTo>
                  <a:lnTo>
                    <a:pt x="0" y="191"/>
                  </a:lnTo>
                  <a:lnTo>
                    <a:pt x="3991" y="2502"/>
                  </a:lnTo>
                  <a:lnTo>
                    <a:pt x="4371" y="2281"/>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38"/>
            <p:cNvSpPr/>
            <p:nvPr/>
          </p:nvSpPr>
          <p:spPr>
            <a:xfrm>
              <a:off x="2271055" y="1752544"/>
              <a:ext cx="142811" cy="81779"/>
            </a:xfrm>
            <a:custGeom>
              <a:avLst/>
              <a:gdLst/>
              <a:ahLst/>
              <a:cxnLst/>
              <a:rect l="l" t="t" r="r" b="b"/>
              <a:pathLst>
                <a:path w="4371" h="2503" extrusionOk="0">
                  <a:moveTo>
                    <a:pt x="381" y="0"/>
                  </a:moveTo>
                  <a:lnTo>
                    <a:pt x="1" y="190"/>
                  </a:lnTo>
                  <a:lnTo>
                    <a:pt x="3991" y="2502"/>
                  </a:lnTo>
                  <a:lnTo>
                    <a:pt x="4371" y="2281"/>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38"/>
            <p:cNvSpPr/>
            <p:nvPr/>
          </p:nvSpPr>
          <p:spPr>
            <a:xfrm>
              <a:off x="2248282" y="1764959"/>
              <a:ext cx="142844" cy="82792"/>
            </a:xfrm>
            <a:custGeom>
              <a:avLst/>
              <a:gdLst/>
              <a:ahLst/>
              <a:cxnLst/>
              <a:rect l="l" t="t" r="r" b="b"/>
              <a:pathLst>
                <a:path w="4372"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38"/>
            <p:cNvSpPr/>
            <p:nvPr/>
          </p:nvSpPr>
          <p:spPr>
            <a:xfrm>
              <a:off x="1025285" y="1818771"/>
              <a:ext cx="523577" cy="2196703"/>
            </a:xfrm>
            <a:custGeom>
              <a:avLst/>
              <a:gdLst/>
              <a:ahLst/>
              <a:cxnLst/>
              <a:rect l="l" t="t" r="r" b="b"/>
              <a:pathLst>
                <a:path w="16025" h="67234" extrusionOk="0">
                  <a:moveTo>
                    <a:pt x="16025" y="0"/>
                  </a:moveTo>
                  <a:lnTo>
                    <a:pt x="0" y="9247"/>
                  </a:lnTo>
                  <a:lnTo>
                    <a:pt x="0" y="67233"/>
                  </a:lnTo>
                  <a:lnTo>
                    <a:pt x="16025" y="57954"/>
                  </a:lnTo>
                  <a:lnTo>
                    <a:pt x="16025"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38"/>
            <p:cNvSpPr/>
            <p:nvPr/>
          </p:nvSpPr>
          <p:spPr>
            <a:xfrm>
              <a:off x="457208" y="1792894"/>
              <a:ext cx="568109" cy="2222579"/>
            </a:xfrm>
            <a:custGeom>
              <a:avLst/>
              <a:gdLst/>
              <a:ahLst/>
              <a:cxnLst/>
              <a:rect l="l" t="t" r="r" b="b"/>
              <a:pathLst>
                <a:path w="17388" h="68026" extrusionOk="0">
                  <a:moveTo>
                    <a:pt x="1" y="0"/>
                  </a:moveTo>
                  <a:lnTo>
                    <a:pt x="1" y="57986"/>
                  </a:lnTo>
                  <a:lnTo>
                    <a:pt x="17387" y="68025"/>
                  </a:lnTo>
                  <a:lnTo>
                    <a:pt x="17387" y="10039"/>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38"/>
            <p:cNvSpPr/>
            <p:nvPr/>
          </p:nvSpPr>
          <p:spPr>
            <a:xfrm>
              <a:off x="482039" y="1897838"/>
              <a:ext cx="519460" cy="2103129"/>
            </a:xfrm>
            <a:custGeom>
              <a:avLst/>
              <a:gdLst/>
              <a:ahLst/>
              <a:cxnLst/>
              <a:rect l="l" t="t" r="r" b="b"/>
              <a:pathLst>
                <a:path w="15899" h="64370" extrusionOk="0">
                  <a:moveTo>
                    <a:pt x="303" y="1"/>
                  </a:moveTo>
                  <a:cubicBezTo>
                    <a:pt x="128" y="1"/>
                    <a:pt x="1" y="152"/>
                    <a:pt x="1" y="399"/>
                  </a:cubicBezTo>
                  <a:lnTo>
                    <a:pt x="1" y="55186"/>
                  </a:lnTo>
                  <a:lnTo>
                    <a:pt x="15899" y="64370"/>
                  </a:lnTo>
                  <a:lnTo>
                    <a:pt x="15899" y="9551"/>
                  </a:lnTo>
                  <a:cubicBezTo>
                    <a:pt x="15899" y="9203"/>
                    <a:pt x="15645" y="8791"/>
                    <a:pt x="15329" y="8601"/>
                  </a:cubicBezTo>
                  <a:lnTo>
                    <a:pt x="539" y="82"/>
                  </a:lnTo>
                  <a:cubicBezTo>
                    <a:pt x="456" y="26"/>
                    <a:pt x="375" y="1"/>
                    <a:pt x="30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38"/>
            <p:cNvSpPr/>
            <p:nvPr/>
          </p:nvSpPr>
          <p:spPr>
            <a:xfrm>
              <a:off x="497559" y="1924564"/>
              <a:ext cx="488421" cy="387496"/>
            </a:xfrm>
            <a:custGeom>
              <a:avLst/>
              <a:gdLst/>
              <a:ahLst/>
              <a:cxnLst/>
              <a:rect l="l" t="t" r="r" b="b"/>
              <a:pathLst>
                <a:path w="14949" h="11860" extrusionOk="0">
                  <a:moveTo>
                    <a:pt x="242" y="1"/>
                  </a:moveTo>
                  <a:cubicBezTo>
                    <a:pt x="96" y="1"/>
                    <a:pt x="1" y="107"/>
                    <a:pt x="1" y="309"/>
                  </a:cubicBezTo>
                  <a:lnTo>
                    <a:pt x="1" y="2938"/>
                  </a:lnTo>
                  <a:cubicBezTo>
                    <a:pt x="1" y="3223"/>
                    <a:pt x="191" y="3539"/>
                    <a:pt x="444" y="3698"/>
                  </a:cubicBezTo>
                  <a:lnTo>
                    <a:pt x="14505" y="11805"/>
                  </a:lnTo>
                  <a:cubicBezTo>
                    <a:pt x="14579" y="11842"/>
                    <a:pt x="14648" y="11860"/>
                    <a:pt x="14708" y="11860"/>
                  </a:cubicBezTo>
                  <a:cubicBezTo>
                    <a:pt x="14853" y="11860"/>
                    <a:pt x="14949" y="11753"/>
                    <a:pt x="14949" y="11552"/>
                  </a:cubicBezTo>
                  <a:lnTo>
                    <a:pt x="14949" y="8923"/>
                  </a:lnTo>
                  <a:cubicBezTo>
                    <a:pt x="14949" y="8670"/>
                    <a:pt x="14759" y="8321"/>
                    <a:pt x="14505" y="8195"/>
                  </a:cubicBezTo>
                  <a:lnTo>
                    <a:pt x="444" y="56"/>
                  </a:lnTo>
                  <a:cubicBezTo>
                    <a:pt x="370" y="19"/>
                    <a:pt x="302" y="1"/>
                    <a:pt x="24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38"/>
            <p:cNvSpPr/>
            <p:nvPr/>
          </p:nvSpPr>
          <p:spPr>
            <a:xfrm>
              <a:off x="521377" y="1961550"/>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38"/>
            <p:cNvSpPr/>
            <p:nvPr/>
          </p:nvSpPr>
          <p:spPr>
            <a:xfrm>
              <a:off x="521377" y="1987426"/>
              <a:ext cx="164539" cy="102461"/>
            </a:xfrm>
            <a:custGeom>
              <a:avLst/>
              <a:gdLst/>
              <a:ahLst/>
              <a:cxnLst/>
              <a:rect l="l" t="t" r="r" b="b"/>
              <a:pathLst>
                <a:path w="5036" h="3136" extrusionOk="0">
                  <a:moveTo>
                    <a:pt x="0" y="0"/>
                  </a:moveTo>
                  <a:lnTo>
                    <a:pt x="0" y="254"/>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38"/>
            <p:cNvSpPr/>
            <p:nvPr/>
          </p:nvSpPr>
          <p:spPr>
            <a:xfrm>
              <a:off x="521377" y="2014316"/>
              <a:ext cx="164539" cy="102461"/>
            </a:xfrm>
            <a:custGeom>
              <a:avLst/>
              <a:gdLst/>
              <a:ahLst/>
              <a:cxnLst/>
              <a:rect l="l" t="t" r="r" b="b"/>
              <a:pathLst>
                <a:path w="5036" h="3136" extrusionOk="0">
                  <a:moveTo>
                    <a:pt x="0" y="1"/>
                  </a:moveTo>
                  <a:lnTo>
                    <a:pt x="0" y="222"/>
                  </a:lnTo>
                  <a:lnTo>
                    <a:pt x="5036" y="3136"/>
                  </a:lnTo>
                  <a:lnTo>
                    <a:pt x="5036" y="2882"/>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38"/>
            <p:cNvSpPr/>
            <p:nvPr/>
          </p:nvSpPr>
          <p:spPr>
            <a:xfrm>
              <a:off x="829707" y="2162780"/>
              <a:ext cx="23851" cy="28490"/>
            </a:xfrm>
            <a:custGeom>
              <a:avLst/>
              <a:gdLst/>
              <a:ahLst/>
              <a:cxnLst/>
              <a:rect l="l" t="t" r="r" b="b"/>
              <a:pathLst>
                <a:path w="730" h="872" extrusionOk="0">
                  <a:moveTo>
                    <a:pt x="201" y="1"/>
                  </a:moveTo>
                  <a:cubicBezTo>
                    <a:pt x="174" y="1"/>
                    <a:pt x="149" y="6"/>
                    <a:pt x="127" y="17"/>
                  </a:cubicBezTo>
                  <a:cubicBezTo>
                    <a:pt x="1" y="112"/>
                    <a:pt x="1" y="334"/>
                    <a:pt x="127" y="555"/>
                  </a:cubicBezTo>
                  <a:cubicBezTo>
                    <a:pt x="225" y="752"/>
                    <a:pt x="381" y="872"/>
                    <a:pt x="505" y="872"/>
                  </a:cubicBezTo>
                  <a:cubicBezTo>
                    <a:pt x="540" y="872"/>
                    <a:pt x="574" y="862"/>
                    <a:pt x="602" y="840"/>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38"/>
            <p:cNvSpPr/>
            <p:nvPr/>
          </p:nvSpPr>
          <p:spPr>
            <a:xfrm>
              <a:off x="877311" y="2190715"/>
              <a:ext cx="23818" cy="28098"/>
            </a:xfrm>
            <a:custGeom>
              <a:avLst/>
              <a:gdLst/>
              <a:ahLst/>
              <a:cxnLst/>
              <a:rect l="l" t="t" r="r" b="b"/>
              <a:pathLst>
                <a:path w="729" h="860" extrusionOk="0">
                  <a:moveTo>
                    <a:pt x="201" y="1"/>
                  </a:moveTo>
                  <a:cubicBezTo>
                    <a:pt x="174" y="1"/>
                    <a:pt x="149" y="6"/>
                    <a:pt x="127" y="17"/>
                  </a:cubicBezTo>
                  <a:cubicBezTo>
                    <a:pt x="0" y="80"/>
                    <a:pt x="0" y="334"/>
                    <a:pt x="127" y="555"/>
                  </a:cubicBezTo>
                  <a:cubicBezTo>
                    <a:pt x="228" y="758"/>
                    <a:pt x="391" y="859"/>
                    <a:pt x="516" y="859"/>
                  </a:cubicBezTo>
                  <a:cubicBezTo>
                    <a:pt x="548" y="859"/>
                    <a:pt x="577" y="853"/>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38"/>
            <p:cNvSpPr/>
            <p:nvPr/>
          </p:nvSpPr>
          <p:spPr>
            <a:xfrm>
              <a:off x="926973" y="2218356"/>
              <a:ext cx="21760" cy="28588"/>
            </a:xfrm>
            <a:custGeom>
              <a:avLst/>
              <a:gdLst/>
              <a:ahLst/>
              <a:cxnLst/>
              <a:rect l="l" t="t" r="r" b="b"/>
              <a:pathLst>
                <a:path w="666" h="875" extrusionOk="0">
                  <a:moveTo>
                    <a:pt x="163" y="1"/>
                  </a:moveTo>
                  <a:cubicBezTo>
                    <a:pt x="62" y="1"/>
                    <a:pt x="1" y="94"/>
                    <a:pt x="1" y="248"/>
                  </a:cubicBezTo>
                  <a:cubicBezTo>
                    <a:pt x="1" y="469"/>
                    <a:pt x="127" y="723"/>
                    <a:pt x="317" y="818"/>
                  </a:cubicBezTo>
                  <a:cubicBezTo>
                    <a:pt x="375" y="856"/>
                    <a:pt x="430" y="874"/>
                    <a:pt x="479" y="874"/>
                  </a:cubicBezTo>
                  <a:cubicBezTo>
                    <a:pt x="589" y="874"/>
                    <a:pt x="666" y="782"/>
                    <a:pt x="666" y="628"/>
                  </a:cubicBezTo>
                  <a:cubicBezTo>
                    <a:pt x="666" y="406"/>
                    <a:pt x="507" y="153"/>
                    <a:pt x="317" y="58"/>
                  </a:cubicBezTo>
                  <a:cubicBezTo>
                    <a:pt x="259" y="19"/>
                    <a:pt x="207" y="1"/>
                    <a:pt x="16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38"/>
            <p:cNvSpPr/>
            <p:nvPr/>
          </p:nvSpPr>
          <p:spPr>
            <a:xfrm>
              <a:off x="497559" y="2063227"/>
              <a:ext cx="488421" cy="387496"/>
            </a:xfrm>
            <a:custGeom>
              <a:avLst/>
              <a:gdLst/>
              <a:ahLst/>
              <a:cxnLst/>
              <a:rect l="l" t="t" r="r" b="b"/>
              <a:pathLst>
                <a:path w="14949" h="11860" extrusionOk="0">
                  <a:moveTo>
                    <a:pt x="242" y="0"/>
                  </a:moveTo>
                  <a:cubicBezTo>
                    <a:pt x="96" y="0"/>
                    <a:pt x="1" y="107"/>
                    <a:pt x="1" y="309"/>
                  </a:cubicBezTo>
                  <a:lnTo>
                    <a:pt x="1" y="2937"/>
                  </a:lnTo>
                  <a:cubicBezTo>
                    <a:pt x="1" y="3191"/>
                    <a:pt x="191" y="3539"/>
                    <a:pt x="444" y="3666"/>
                  </a:cubicBezTo>
                  <a:lnTo>
                    <a:pt x="14505" y="11805"/>
                  </a:lnTo>
                  <a:cubicBezTo>
                    <a:pt x="14579" y="11841"/>
                    <a:pt x="14648" y="11860"/>
                    <a:pt x="14708" y="11860"/>
                  </a:cubicBezTo>
                  <a:cubicBezTo>
                    <a:pt x="14853" y="11860"/>
                    <a:pt x="14949" y="11753"/>
                    <a:pt x="14949" y="11551"/>
                  </a:cubicBezTo>
                  <a:lnTo>
                    <a:pt x="14949" y="8923"/>
                  </a:lnTo>
                  <a:cubicBezTo>
                    <a:pt x="14949" y="8669"/>
                    <a:pt x="14759" y="8321"/>
                    <a:pt x="14505" y="8194"/>
                  </a:cubicBezTo>
                  <a:lnTo>
                    <a:pt x="444" y="55"/>
                  </a:lnTo>
                  <a:cubicBezTo>
                    <a:pt x="370" y="18"/>
                    <a:pt x="302" y="0"/>
                    <a:pt x="24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38"/>
            <p:cNvSpPr/>
            <p:nvPr/>
          </p:nvSpPr>
          <p:spPr>
            <a:xfrm>
              <a:off x="521377" y="2100212"/>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38"/>
            <p:cNvSpPr/>
            <p:nvPr/>
          </p:nvSpPr>
          <p:spPr>
            <a:xfrm>
              <a:off x="521377" y="2126056"/>
              <a:ext cx="164539" cy="102494"/>
            </a:xfrm>
            <a:custGeom>
              <a:avLst/>
              <a:gdLst/>
              <a:ahLst/>
              <a:cxnLst/>
              <a:rect l="l" t="t" r="r" b="b"/>
              <a:pathLst>
                <a:path w="5036" h="3137"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38"/>
            <p:cNvSpPr/>
            <p:nvPr/>
          </p:nvSpPr>
          <p:spPr>
            <a:xfrm>
              <a:off x="521377" y="215297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38"/>
            <p:cNvSpPr/>
            <p:nvPr/>
          </p:nvSpPr>
          <p:spPr>
            <a:xfrm>
              <a:off x="830753" y="230114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6"/>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38"/>
            <p:cNvSpPr/>
            <p:nvPr/>
          </p:nvSpPr>
          <p:spPr>
            <a:xfrm>
              <a:off x="878357" y="2329083"/>
              <a:ext cx="21760" cy="28588"/>
            </a:xfrm>
            <a:custGeom>
              <a:avLst/>
              <a:gdLst/>
              <a:ahLst/>
              <a:cxnLst/>
              <a:rect l="l" t="t" r="r" b="b"/>
              <a:pathLst>
                <a:path w="666" h="875" extrusionOk="0">
                  <a:moveTo>
                    <a:pt x="187" y="1"/>
                  </a:moveTo>
                  <a:cubicBezTo>
                    <a:pt x="76" y="1"/>
                    <a:pt x="0" y="93"/>
                    <a:pt x="0" y="247"/>
                  </a:cubicBezTo>
                  <a:cubicBezTo>
                    <a:pt x="0" y="469"/>
                    <a:pt x="158" y="722"/>
                    <a:pt x="348" y="817"/>
                  </a:cubicBezTo>
                  <a:cubicBezTo>
                    <a:pt x="407" y="856"/>
                    <a:pt x="459" y="874"/>
                    <a:pt x="503" y="874"/>
                  </a:cubicBezTo>
                  <a:cubicBezTo>
                    <a:pt x="604" y="874"/>
                    <a:pt x="665" y="781"/>
                    <a:pt x="665" y="627"/>
                  </a:cubicBezTo>
                  <a:cubicBezTo>
                    <a:pt x="665" y="406"/>
                    <a:pt x="538" y="152"/>
                    <a:pt x="348" y="57"/>
                  </a:cubicBezTo>
                  <a:cubicBezTo>
                    <a:pt x="290"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38"/>
            <p:cNvSpPr/>
            <p:nvPr/>
          </p:nvSpPr>
          <p:spPr>
            <a:xfrm>
              <a:off x="924915" y="2356789"/>
              <a:ext cx="24864" cy="28523"/>
            </a:xfrm>
            <a:custGeom>
              <a:avLst/>
              <a:gdLst/>
              <a:ahLst/>
              <a:cxnLst/>
              <a:rect l="l" t="t" r="r" b="b"/>
              <a:pathLst>
                <a:path w="761" h="873" extrusionOk="0">
                  <a:moveTo>
                    <a:pt x="255" y="1"/>
                  </a:moveTo>
                  <a:cubicBezTo>
                    <a:pt x="220" y="1"/>
                    <a:pt x="188" y="11"/>
                    <a:pt x="159" y="33"/>
                  </a:cubicBezTo>
                  <a:cubicBezTo>
                    <a:pt x="0" y="96"/>
                    <a:pt x="0" y="349"/>
                    <a:pt x="159" y="571"/>
                  </a:cubicBezTo>
                  <a:cubicBezTo>
                    <a:pt x="263" y="754"/>
                    <a:pt x="411" y="872"/>
                    <a:pt x="548" y="872"/>
                  </a:cubicBezTo>
                  <a:cubicBezTo>
                    <a:pt x="577" y="872"/>
                    <a:pt x="606" y="867"/>
                    <a:pt x="634" y="856"/>
                  </a:cubicBezTo>
                  <a:cubicBezTo>
                    <a:pt x="760" y="761"/>
                    <a:pt x="760" y="508"/>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38"/>
            <p:cNvSpPr/>
            <p:nvPr/>
          </p:nvSpPr>
          <p:spPr>
            <a:xfrm>
              <a:off x="497559" y="2201399"/>
              <a:ext cx="488421" cy="387790"/>
            </a:xfrm>
            <a:custGeom>
              <a:avLst/>
              <a:gdLst/>
              <a:ahLst/>
              <a:cxnLst/>
              <a:rect l="l" t="t" r="r" b="b"/>
              <a:pathLst>
                <a:path w="14949" h="11869" extrusionOk="0">
                  <a:moveTo>
                    <a:pt x="235" y="0"/>
                  </a:moveTo>
                  <a:cubicBezTo>
                    <a:pt x="93" y="0"/>
                    <a:pt x="1" y="115"/>
                    <a:pt x="1" y="292"/>
                  </a:cubicBezTo>
                  <a:lnTo>
                    <a:pt x="1" y="2920"/>
                  </a:lnTo>
                  <a:cubicBezTo>
                    <a:pt x="1" y="3205"/>
                    <a:pt x="191" y="3554"/>
                    <a:pt x="444" y="3680"/>
                  </a:cubicBezTo>
                  <a:lnTo>
                    <a:pt x="14505" y="11819"/>
                  </a:lnTo>
                  <a:cubicBezTo>
                    <a:pt x="14573" y="11853"/>
                    <a:pt x="14637" y="11869"/>
                    <a:pt x="14693" y="11869"/>
                  </a:cubicBezTo>
                  <a:cubicBezTo>
                    <a:pt x="14847" y="11869"/>
                    <a:pt x="14949" y="11751"/>
                    <a:pt x="14949" y="11566"/>
                  </a:cubicBezTo>
                  <a:lnTo>
                    <a:pt x="14949" y="8937"/>
                  </a:lnTo>
                  <a:cubicBezTo>
                    <a:pt x="14949" y="8652"/>
                    <a:pt x="14759" y="8336"/>
                    <a:pt x="14505" y="8177"/>
                  </a:cubicBezTo>
                  <a:lnTo>
                    <a:pt x="444" y="70"/>
                  </a:lnTo>
                  <a:cubicBezTo>
                    <a:pt x="367" y="22"/>
                    <a:pt x="296" y="0"/>
                    <a:pt x="23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38"/>
            <p:cNvSpPr/>
            <p:nvPr/>
          </p:nvSpPr>
          <p:spPr>
            <a:xfrm>
              <a:off x="521377" y="2237828"/>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38"/>
            <p:cNvSpPr/>
            <p:nvPr/>
          </p:nvSpPr>
          <p:spPr>
            <a:xfrm>
              <a:off x="521377" y="2264718"/>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38"/>
            <p:cNvSpPr/>
            <p:nvPr/>
          </p:nvSpPr>
          <p:spPr>
            <a:xfrm>
              <a:off x="521377" y="2290594"/>
              <a:ext cx="164539" cy="102461"/>
            </a:xfrm>
            <a:custGeom>
              <a:avLst/>
              <a:gdLst/>
              <a:ahLst/>
              <a:cxnLst/>
              <a:rect l="l" t="t" r="r" b="b"/>
              <a:pathLst>
                <a:path w="5036" h="3136" extrusionOk="0">
                  <a:moveTo>
                    <a:pt x="0" y="0"/>
                  </a:moveTo>
                  <a:lnTo>
                    <a:pt x="0" y="254"/>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38"/>
            <p:cNvSpPr/>
            <p:nvPr/>
          </p:nvSpPr>
          <p:spPr>
            <a:xfrm>
              <a:off x="830753" y="2439810"/>
              <a:ext cx="21760" cy="28098"/>
            </a:xfrm>
            <a:custGeom>
              <a:avLst/>
              <a:gdLst/>
              <a:ahLst/>
              <a:cxnLst/>
              <a:rect l="l" t="t" r="r" b="b"/>
              <a:pathLst>
                <a:path w="666" h="860" extrusionOk="0">
                  <a:moveTo>
                    <a:pt x="162" y="0"/>
                  </a:moveTo>
                  <a:cubicBezTo>
                    <a:pt x="61" y="0"/>
                    <a:pt x="0" y="93"/>
                    <a:pt x="0" y="247"/>
                  </a:cubicBezTo>
                  <a:cubicBezTo>
                    <a:pt x="0" y="437"/>
                    <a:pt x="127" y="722"/>
                    <a:pt x="317" y="817"/>
                  </a:cubicBezTo>
                  <a:cubicBezTo>
                    <a:pt x="374" y="845"/>
                    <a:pt x="428" y="860"/>
                    <a:pt x="476" y="860"/>
                  </a:cubicBezTo>
                  <a:cubicBezTo>
                    <a:pt x="588" y="860"/>
                    <a:pt x="665" y="782"/>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38"/>
            <p:cNvSpPr/>
            <p:nvPr/>
          </p:nvSpPr>
          <p:spPr>
            <a:xfrm>
              <a:off x="877311" y="2467516"/>
              <a:ext cx="23818" cy="28490"/>
            </a:xfrm>
            <a:custGeom>
              <a:avLst/>
              <a:gdLst/>
              <a:ahLst/>
              <a:cxnLst/>
              <a:rect l="l" t="t" r="r" b="b"/>
              <a:pathLst>
                <a:path w="729" h="872" extrusionOk="0">
                  <a:moveTo>
                    <a:pt x="227" y="0"/>
                  </a:moveTo>
                  <a:cubicBezTo>
                    <a:pt x="190" y="0"/>
                    <a:pt x="156" y="10"/>
                    <a:pt x="127" y="32"/>
                  </a:cubicBezTo>
                  <a:cubicBezTo>
                    <a:pt x="0" y="96"/>
                    <a:pt x="0" y="349"/>
                    <a:pt x="127" y="571"/>
                  </a:cubicBezTo>
                  <a:cubicBezTo>
                    <a:pt x="232" y="754"/>
                    <a:pt x="401" y="872"/>
                    <a:pt x="528" y="872"/>
                  </a:cubicBezTo>
                  <a:cubicBezTo>
                    <a:pt x="555" y="872"/>
                    <a:pt x="580" y="867"/>
                    <a:pt x="602" y="856"/>
                  </a:cubicBezTo>
                  <a:cubicBezTo>
                    <a:pt x="729" y="761"/>
                    <a:pt x="729" y="507"/>
                    <a:pt x="602" y="286"/>
                  </a:cubicBezTo>
                  <a:cubicBezTo>
                    <a:pt x="504" y="115"/>
                    <a:pt x="350"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38"/>
            <p:cNvSpPr/>
            <p:nvPr/>
          </p:nvSpPr>
          <p:spPr>
            <a:xfrm>
              <a:off x="924915" y="2494928"/>
              <a:ext cx="24864" cy="28490"/>
            </a:xfrm>
            <a:custGeom>
              <a:avLst/>
              <a:gdLst/>
              <a:ahLst/>
              <a:cxnLst/>
              <a:rect l="l" t="t" r="r" b="b"/>
              <a:pathLst>
                <a:path w="761" h="872" extrusionOk="0">
                  <a:moveTo>
                    <a:pt x="230" y="0"/>
                  </a:moveTo>
                  <a:cubicBezTo>
                    <a:pt x="205" y="0"/>
                    <a:pt x="181" y="6"/>
                    <a:pt x="159" y="17"/>
                  </a:cubicBezTo>
                  <a:cubicBezTo>
                    <a:pt x="0" y="112"/>
                    <a:pt x="0" y="333"/>
                    <a:pt x="159" y="587"/>
                  </a:cubicBezTo>
                  <a:cubicBezTo>
                    <a:pt x="256" y="757"/>
                    <a:pt x="391" y="872"/>
                    <a:pt x="521" y="872"/>
                  </a:cubicBezTo>
                  <a:cubicBezTo>
                    <a:pt x="559" y="872"/>
                    <a:pt x="597" y="862"/>
                    <a:pt x="634" y="840"/>
                  </a:cubicBezTo>
                  <a:cubicBezTo>
                    <a:pt x="760" y="777"/>
                    <a:pt x="760" y="523"/>
                    <a:pt x="634" y="302"/>
                  </a:cubicBezTo>
                  <a:cubicBezTo>
                    <a:pt x="503" y="119"/>
                    <a:pt x="350" y="0"/>
                    <a:pt x="23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38"/>
            <p:cNvSpPr/>
            <p:nvPr/>
          </p:nvSpPr>
          <p:spPr>
            <a:xfrm>
              <a:off x="497559" y="2339669"/>
              <a:ext cx="488421" cy="387790"/>
            </a:xfrm>
            <a:custGeom>
              <a:avLst/>
              <a:gdLst/>
              <a:ahLst/>
              <a:cxnLst/>
              <a:rect l="l" t="t" r="r" b="b"/>
              <a:pathLst>
                <a:path w="14949" h="11869" extrusionOk="0">
                  <a:moveTo>
                    <a:pt x="257" y="0"/>
                  </a:moveTo>
                  <a:cubicBezTo>
                    <a:pt x="103" y="0"/>
                    <a:pt x="1" y="118"/>
                    <a:pt x="1" y="303"/>
                  </a:cubicBezTo>
                  <a:lnTo>
                    <a:pt x="1" y="2932"/>
                  </a:lnTo>
                  <a:cubicBezTo>
                    <a:pt x="1" y="3217"/>
                    <a:pt x="191" y="3534"/>
                    <a:pt x="444" y="3692"/>
                  </a:cubicBezTo>
                  <a:lnTo>
                    <a:pt x="14505" y="11799"/>
                  </a:lnTo>
                  <a:cubicBezTo>
                    <a:pt x="14581" y="11846"/>
                    <a:pt x="14650" y="11868"/>
                    <a:pt x="14711" y="11868"/>
                  </a:cubicBezTo>
                  <a:cubicBezTo>
                    <a:pt x="14855" y="11868"/>
                    <a:pt x="14949" y="11746"/>
                    <a:pt x="14949" y="11546"/>
                  </a:cubicBezTo>
                  <a:lnTo>
                    <a:pt x="14949" y="8949"/>
                  </a:lnTo>
                  <a:cubicBezTo>
                    <a:pt x="14949" y="8664"/>
                    <a:pt x="14759" y="8316"/>
                    <a:pt x="14505" y="8189"/>
                  </a:cubicBezTo>
                  <a:lnTo>
                    <a:pt x="444" y="50"/>
                  </a:lnTo>
                  <a:cubicBezTo>
                    <a:pt x="376" y="16"/>
                    <a:pt x="313" y="0"/>
                    <a:pt x="25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38"/>
            <p:cNvSpPr/>
            <p:nvPr/>
          </p:nvSpPr>
          <p:spPr>
            <a:xfrm>
              <a:off x="521377" y="2376458"/>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38"/>
            <p:cNvSpPr/>
            <p:nvPr/>
          </p:nvSpPr>
          <p:spPr>
            <a:xfrm>
              <a:off x="521377" y="2403380"/>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38"/>
            <p:cNvSpPr/>
            <p:nvPr/>
          </p:nvSpPr>
          <p:spPr>
            <a:xfrm>
              <a:off x="521377" y="2429224"/>
              <a:ext cx="164539" cy="102494"/>
            </a:xfrm>
            <a:custGeom>
              <a:avLst/>
              <a:gdLst/>
              <a:ahLst/>
              <a:cxnLst/>
              <a:rect l="l" t="t" r="r" b="b"/>
              <a:pathLst>
                <a:path w="5036" h="3137"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38"/>
            <p:cNvSpPr/>
            <p:nvPr/>
          </p:nvSpPr>
          <p:spPr>
            <a:xfrm>
              <a:off x="830753" y="2578047"/>
              <a:ext cx="21760" cy="28327"/>
            </a:xfrm>
            <a:custGeom>
              <a:avLst/>
              <a:gdLst/>
              <a:ahLst/>
              <a:cxnLst/>
              <a:rect l="l" t="t" r="r" b="b"/>
              <a:pathLst>
                <a:path w="666" h="867" extrusionOk="0">
                  <a:moveTo>
                    <a:pt x="179" y="1"/>
                  </a:moveTo>
                  <a:cubicBezTo>
                    <a:pt x="68" y="1"/>
                    <a:pt x="0" y="89"/>
                    <a:pt x="0" y="228"/>
                  </a:cubicBezTo>
                  <a:cubicBezTo>
                    <a:pt x="0" y="449"/>
                    <a:pt x="127" y="703"/>
                    <a:pt x="317" y="830"/>
                  </a:cubicBezTo>
                  <a:cubicBezTo>
                    <a:pt x="368" y="855"/>
                    <a:pt x="417" y="867"/>
                    <a:pt x="460" y="867"/>
                  </a:cubicBezTo>
                  <a:cubicBezTo>
                    <a:pt x="581" y="867"/>
                    <a:pt x="665" y="779"/>
                    <a:pt x="665" y="639"/>
                  </a:cubicBezTo>
                  <a:cubicBezTo>
                    <a:pt x="665" y="418"/>
                    <a:pt x="507" y="164"/>
                    <a:pt x="317" y="38"/>
                  </a:cubicBezTo>
                  <a:cubicBezTo>
                    <a:pt x="266" y="12"/>
                    <a:pt x="220"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38"/>
            <p:cNvSpPr/>
            <p:nvPr/>
          </p:nvSpPr>
          <p:spPr>
            <a:xfrm>
              <a:off x="877311" y="260562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1"/>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38"/>
            <p:cNvSpPr/>
            <p:nvPr/>
          </p:nvSpPr>
          <p:spPr>
            <a:xfrm>
              <a:off x="926973" y="2633754"/>
              <a:ext cx="21760" cy="28098"/>
            </a:xfrm>
            <a:custGeom>
              <a:avLst/>
              <a:gdLst/>
              <a:ahLst/>
              <a:cxnLst/>
              <a:rect l="l" t="t" r="r" b="b"/>
              <a:pathLst>
                <a:path w="666" h="860" extrusionOk="0">
                  <a:moveTo>
                    <a:pt x="165" y="0"/>
                  </a:moveTo>
                  <a:cubicBezTo>
                    <a:pt x="63" y="0"/>
                    <a:pt x="1" y="78"/>
                    <a:pt x="1" y="233"/>
                  </a:cubicBezTo>
                  <a:cubicBezTo>
                    <a:pt x="1" y="455"/>
                    <a:pt x="127" y="708"/>
                    <a:pt x="317" y="803"/>
                  </a:cubicBezTo>
                  <a:cubicBezTo>
                    <a:pt x="375" y="842"/>
                    <a:pt x="430" y="860"/>
                    <a:pt x="479" y="860"/>
                  </a:cubicBezTo>
                  <a:cubicBezTo>
                    <a:pt x="589" y="860"/>
                    <a:pt x="666" y="767"/>
                    <a:pt x="666" y="613"/>
                  </a:cubicBezTo>
                  <a:cubicBezTo>
                    <a:pt x="666" y="423"/>
                    <a:pt x="507" y="138"/>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38"/>
            <p:cNvSpPr/>
            <p:nvPr/>
          </p:nvSpPr>
          <p:spPr>
            <a:xfrm>
              <a:off x="497559" y="2478135"/>
              <a:ext cx="488421" cy="387496"/>
            </a:xfrm>
            <a:custGeom>
              <a:avLst/>
              <a:gdLst/>
              <a:ahLst/>
              <a:cxnLst/>
              <a:rect l="l" t="t" r="r" b="b"/>
              <a:pathLst>
                <a:path w="14949" h="11860" extrusionOk="0">
                  <a:moveTo>
                    <a:pt x="242" y="1"/>
                  </a:moveTo>
                  <a:cubicBezTo>
                    <a:pt x="96" y="1"/>
                    <a:pt x="1" y="107"/>
                    <a:pt x="1" y="309"/>
                  </a:cubicBezTo>
                  <a:lnTo>
                    <a:pt x="1" y="2937"/>
                  </a:lnTo>
                  <a:cubicBezTo>
                    <a:pt x="1" y="3191"/>
                    <a:pt x="191" y="3539"/>
                    <a:pt x="444" y="3666"/>
                  </a:cubicBezTo>
                  <a:lnTo>
                    <a:pt x="14505" y="11805"/>
                  </a:lnTo>
                  <a:cubicBezTo>
                    <a:pt x="14579" y="11842"/>
                    <a:pt x="14648" y="11860"/>
                    <a:pt x="14708" y="11860"/>
                  </a:cubicBezTo>
                  <a:cubicBezTo>
                    <a:pt x="14853" y="11860"/>
                    <a:pt x="14949" y="11753"/>
                    <a:pt x="14949" y="11551"/>
                  </a:cubicBezTo>
                  <a:lnTo>
                    <a:pt x="14949" y="8923"/>
                  </a:lnTo>
                  <a:cubicBezTo>
                    <a:pt x="14949" y="8670"/>
                    <a:pt x="14759" y="8321"/>
                    <a:pt x="14505" y="8194"/>
                  </a:cubicBezTo>
                  <a:lnTo>
                    <a:pt x="444" y="56"/>
                  </a:lnTo>
                  <a:cubicBezTo>
                    <a:pt x="370" y="19"/>
                    <a:pt x="302" y="1"/>
                    <a:pt x="242"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38"/>
            <p:cNvSpPr/>
            <p:nvPr/>
          </p:nvSpPr>
          <p:spPr>
            <a:xfrm>
              <a:off x="521377" y="2515120"/>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38"/>
            <p:cNvSpPr/>
            <p:nvPr/>
          </p:nvSpPr>
          <p:spPr>
            <a:xfrm>
              <a:off x="521377" y="2540997"/>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38"/>
            <p:cNvSpPr/>
            <p:nvPr/>
          </p:nvSpPr>
          <p:spPr>
            <a:xfrm>
              <a:off x="521377" y="2567886"/>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38"/>
            <p:cNvSpPr/>
            <p:nvPr/>
          </p:nvSpPr>
          <p:spPr>
            <a:xfrm>
              <a:off x="830753" y="2716513"/>
              <a:ext cx="21760" cy="28490"/>
            </a:xfrm>
            <a:custGeom>
              <a:avLst/>
              <a:gdLst/>
              <a:ahLst/>
              <a:cxnLst/>
              <a:rect l="l" t="t" r="r" b="b"/>
              <a:pathLst>
                <a:path w="666" h="872" extrusionOk="0">
                  <a:moveTo>
                    <a:pt x="165" y="1"/>
                  </a:moveTo>
                  <a:cubicBezTo>
                    <a:pt x="62" y="1"/>
                    <a:pt x="0" y="78"/>
                    <a:pt x="0" y="233"/>
                  </a:cubicBezTo>
                  <a:cubicBezTo>
                    <a:pt x="0" y="455"/>
                    <a:pt x="127" y="708"/>
                    <a:pt x="317" y="835"/>
                  </a:cubicBezTo>
                  <a:cubicBezTo>
                    <a:pt x="367" y="860"/>
                    <a:pt x="414" y="872"/>
                    <a:pt x="457" y="872"/>
                  </a:cubicBezTo>
                  <a:cubicBezTo>
                    <a:pt x="579" y="872"/>
                    <a:pt x="665" y="777"/>
                    <a:pt x="665" y="613"/>
                  </a:cubicBezTo>
                  <a:cubicBezTo>
                    <a:pt x="665" y="423"/>
                    <a:pt x="507" y="138"/>
                    <a:pt x="317" y="43"/>
                  </a:cubicBezTo>
                  <a:cubicBezTo>
                    <a:pt x="260" y="15"/>
                    <a:pt x="209"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38"/>
            <p:cNvSpPr/>
            <p:nvPr/>
          </p:nvSpPr>
          <p:spPr>
            <a:xfrm>
              <a:off x="878357" y="2744448"/>
              <a:ext cx="21760" cy="28131"/>
            </a:xfrm>
            <a:custGeom>
              <a:avLst/>
              <a:gdLst/>
              <a:ahLst/>
              <a:cxnLst/>
              <a:rect l="l" t="t" r="r" b="b"/>
              <a:pathLst>
                <a:path w="666" h="861" extrusionOk="0">
                  <a:moveTo>
                    <a:pt x="189" y="1"/>
                  </a:moveTo>
                  <a:cubicBezTo>
                    <a:pt x="78" y="1"/>
                    <a:pt x="0" y="78"/>
                    <a:pt x="0" y="233"/>
                  </a:cubicBezTo>
                  <a:cubicBezTo>
                    <a:pt x="0" y="455"/>
                    <a:pt x="158" y="709"/>
                    <a:pt x="348" y="804"/>
                  </a:cubicBezTo>
                  <a:cubicBezTo>
                    <a:pt x="407" y="842"/>
                    <a:pt x="459" y="860"/>
                    <a:pt x="503" y="860"/>
                  </a:cubicBezTo>
                  <a:cubicBezTo>
                    <a:pt x="604" y="860"/>
                    <a:pt x="665" y="767"/>
                    <a:pt x="665" y="614"/>
                  </a:cubicBezTo>
                  <a:cubicBezTo>
                    <a:pt x="665" y="392"/>
                    <a:pt x="538" y="138"/>
                    <a:pt x="348" y="43"/>
                  </a:cubicBezTo>
                  <a:cubicBezTo>
                    <a:pt x="291" y="15"/>
                    <a:pt x="237" y="1"/>
                    <a:pt x="18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38"/>
            <p:cNvSpPr/>
            <p:nvPr/>
          </p:nvSpPr>
          <p:spPr>
            <a:xfrm>
              <a:off x="924915" y="2771730"/>
              <a:ext cx="24864" cy="28490"/>
            </a:xfrm>
            <a:custGeom>
              <a:avLst/>
              <a:gdLst/>
              <a:ahLst/>
              <a:cxnLst/>
              <a:rect l="l" t="t" r="r" b="b"/>
              <a:pathLst>
                <a:path w="761" h="872" extrusionOk="0">
                  <a:moveTo>
                    <a:pt x="253" y="0"/>
                  </a:moveTo>
                  <a:cubicBezTo>
                    <a:pt x="219" y="0"/>
                    <a:pt x="187" y="10"/>
                    <a:pt x="159" y="32"/>
                  </a:cubicBezTo>
                  <a:cubicBezTo>
                    <a:pt x="0" y="95"/>
                    <a:pt x="0" y="349"/>
                    <a:pt x="159" y="570"/>
                  </a:cubicBezTo>
                  <a:cubicBezTo>
                    <a:pt x="263" y="753"/>
                    <a:pt x="411" y="872"/>
                    <a:pt x="548" y="872"/>
                  </a:cubicBezTo>
                  <a:cubicBezTo>
                    <a:pt x="577" y="872"/>
                    <a:pt x="606" y="866"/>
                    <a:pt x="634" y="855"/>
                  </a:cubicBezTo>
                  <a:cubicBezTo>
                    <a:pt x="760" y="760"/>
                    <a:pt x="760" y="539"/>
                    <a:pt x="634" y="317"/>
                  </a:cubicBezTo>
                  <a:cubicBezTo>
                    <a:pt x="511" y="121"/>
                    <a:pt x="369" y="0"/>
                    <a:pt x="25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38"/>
            <p:cNvSpPr/>
            <p:nvPr/>
          </p:nvSpPr>
          <p:spPr>
            <a:xfrm>
              <a:off x="497559" y="2616339"/>
              <a:ext cx="488421" cy="387953"/>
            </a:xfrm>
            <a:custGeom>
              <a:avLst/>
              <a:gdLst/>
              <a:ahLst/>
              <a:cxnLst/>
              <a:rect l="l" t="t" r="r" b="b"/>
              <a:pathLst>
                <a:path w="14949" h="11874" extrusionOk="0">
                  <a:moveTo>
                    <a:pt x="238" y="0"/>
                  </a:moveTo>
                  <a:cubicBezTo>
                    <a:pt x="95" y="0"/>
                    <a:pt x="1" y="122"/>
                    <a:pt x="1" y="323"/>
                  </a:cubicBezTo>
                  <a:lnTo>
                    <a:pt x="1" y="2951"/>
                  </a:lnTo>
                  <a:cubicBezTo>
                    <a:pt x="1" y="3204"/>
                    <a:pt x="191" y="3553"/>
                    <a:pt x="444" y="3679"/>
                  </a:cubicBezTo>
                  <a:lnTo>
                    <a:pt x="14505" y="11818"/>
                  </a:lnTo>
                  <a:cubicBezTo>
                    <a:pt x="14579" y="11855"/>
                    <a:pt x="14648" y="11873"/>
                    <a:pt x="14708" y="11873"/>
                  </a:cubicBezTo>
                  <a:cubicBezTo>
                    <a:pt x="14853" y="11873"/>
                    <a:pt x="14949" y="11767"/>
                    <a:pt x="14949" y="11565"/>
                  </a:cubicBezTo>
                  <a:lnTo>
                    <a:pt x="14949" y="8936"/>
                  </a:lnTo>
                  <a:cubicBezTo>
                    <a:pt x="14949" y="8651"/>
                    <a:pt x="14759" y="8335"/>
                    <a:pt x="14505" y="8176"/>
                  </a:cubicBezTo>
                  <a:lnTo>
                    <a:pt x="444" y="69"/>
                  </a:lnTo>
                  <a:cubicBezTo>
                    <a:pt x="369" y="22"/>
                    <a:pt x="299"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38"/>
            <p:cNvSpPr/>
            <p:nvPr/>
          </p:nvSpPr>
          <p:spPr>
            <a:xfrm>
              <a:off x="521377" y="2653749"/>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38"/>
            <p:cNvSpPr/>
            <p:nvPr/>
          </p:nvSpPr>
          <p:spPr>
            <a:xfrm>
              <a:off x="521377" y="2679626"/>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38"/>
            <p:cNvSpPr/>
            <p:nvPr/>
          </p:nvSpPr>
          <p:spPr>
            <a:xfrm>
              <a:off x="521377" y="270654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38"/>
            <p:cNvSpPr/>
            <p:nvPr/>
          </p:nvSpPr>
          <p:spPr>
            <a:xfrm>
              <a:off x="830753" y="285471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38"/>
            <p:cNvSpPr/>
            <p:nvPr/>
          </p:nvSpPr>
          <p:spPr>
            <a:xfrm>
              <a:off x="878357" y="288265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38"/>
            <p:cNvSpPr/>
            <p:nvPr/>
          </p:nvSpPr>
          <p:spPr>
            <a:xfrm>
              <a:off x="924915" y="2910359"/>
              <a:ext cx="24864" cy="28523"/>
            </a:xfrm>
            <a:custGeom>
              <a:avLst/>
              <a:gdLst/>
              <a:ahLst/>
              <a:cxnLst/>
              <a:rect l="l" t="t" r="r" b="b"/>
              <a:pathLst>
                <a:path w="761" h="873" extrusionOk="0">
                  <a:moveTo>
                    <a:pt x="255" y="1"/>
                  </a:moveTo>
                  <a:cubicBezTo>
                    <a:pt x="220" y="1"/>
                    <a:pt x="188" y="11"/>
                    <a:pt x="159" y="32"/>
                  </a:cubicBezTo>
                  <a:cubicBezTo>
                    <a:pt x="0" y="96"/>
                    <a:pt x="0" y="349"/>
                    <a:pt x="159" y="571"/>
                  </a:cubicBezTo>
                  <a:cubicBezTo>
                    <a:pt x="263" y="754"/>
                    <a:pt x="411" y="872"/>
                    <a:pt x="548" y="872"/>
                  </a:cubicBezTo>
                  <a:cubicBezTo>
                    <a:pt x="577" y="872"/>
                    <a:pt x="606" y="867"/>
                    <a:pt x="634" y="856"/>
                  </a:cubicBezTo>
                  <a:cubicBezTo>
                    <a:pt x="760" y="761"/>
                    <a:pt x="760" y="508"/>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38"/>
            <p:cNvSpPr/>
            <p:nvPr/>
          </p:nvSpPr>
          <p:spPr>
            <a:xfrm>
              <a:off x="497559" y="2754936"/>
              <a:ext cx="488421" cy="387823"/>
            </a:xfrm>
            <a:custGeom>
              <a:avLst/>
              <a:gdLst/>
              <a:ahLst/>
              <a:cxnLst/>
              <a:rect l="l" t="t" r="r" b="b"/>
              <a:pathLst>
                <a:path w="14949" h="11870" extrusionOk="0">
                  <a:moveTo>
                    <a:pt x="235" y="1"/>
                  </a:moveTo>
                  <a:cubicBezTo>
                    <a:pt x="93" y="1"/>
                    <a:pt x="1" y="116"/>
                    <a:pt x="1" y="293"/>
                  </a:cubicBezTo>
                  <a:lnTo>
                    <a:pt x="1" y="2921"/>
                  </a:lnTo>
                  <a:cubicBezTo>
                    <a:pt x="1" y="3206"/>
                    <a:pt x="191" y="3554"/>
                    <a:pt x="444" y="3681"/>
                  </a:cubicBezTo>
                  <a:lnTo>
                    <a:pt x="14505" y="11820"/>
                  </a:lnTo>
                  <a:cubicBezTo>
                    <a:pt x="14573" y="11854"/>
                    <a:pt x="14637" y="11870"/>
                    <a:pt x="14693" y="11870"/>
                  </a:cubicBezTo>
                  <a:cubicBezTo>
                    <a:pt x="14847" y="11870"/>
                    <a:pt x="14949" y="11752"/>
                    <a:pt x="14949" y="11567"/>
                  </a:cubicBezTo>
                  <a:lnTo>
                    <a:pt x="14949" y="8938"/>
                  </a:lnTo>
                  <a:cubicBezTo>
                    <a:pt x="14949" y="8653"/>
                    <a:pt x="14759" y="8336"/>
                    <a:pt x="14505" y="8178"/>
                  </a:cubicBezTo>
                  <a:lnTo>
                    <a:pt x="444" y="71"/>
                  </a:lnTo>
                  <a:cubicBezTo>
                    <a:pt x="367" y="23"/>
                    <a:pt x="296" y="1"/>
                    <a:pt x="23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38"/>
            <p:cNvSpPr/>
            <p:nvPr/>
          </p:nvSpPr>
          <p:spPr>
            <a:xfrm>
              <a:off x="521377" y="2791366"/>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38"/>
            <p:cNvSpPr/>
            <p:nvPr/>
          </p:nvSpPr>
          <p:spPr>
            <a:xfrm>
              <a:off x="521377" y="2818288"/>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38"/>
            <p:cNvSpPr/>
            <p:nvPr/>
          </p:nvSpPr>
          <p:spPr>
            <a:xfrm>
              <a:off x="521377" y="2844165"/>
              <a:ext cx="164539" cy="102461"/>
            </a:xfrm>
            <a:custGeom>
              <a:avLst/>
              <a:gdLst/>
              <a:ahLst/>
              <a:cxnLst/>
              <a:rect l="l" t="t" r="r" b="b"/>
              <a:pathLst>
                <a:path w="5036" h="3136" extrusionOk="0">
                  <a:moveTo>
                    <a:pt x="0" y="0"/>
                  </a:moveTo>
                  <a:lnTo>
                    <a:pt x="0" y="253"/>
                  </a:lnTo>
                  <a:lnTo>
                    <a:pt x="5036" y="3135"/>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38"/>
            <p:cNvSpPr/>
            <p:nvPr/>
          </p:nvSpPr>
          <p:spPr>
            <a:xfrm>
              <a:off x="830753" y="2993347"/>
              <a:ext cx="21760" cy="28131"/>
            </a:xfrm>
            <a:custGeom>
              <a:avLst/>
              <a:gdLst/>
              <a:ahLst/>
              <a:cxnLst/>
              <a:rect l="l" t="t" r="r" b="b"/>
              <a:pathLst>
                <a:path w="666" h="861" extrusionOk="0">
                  <a:moveTo>
                    <a:pt x="162" y="1"/>
                  </a:moveTo>
                  <a:cubicBezTo>
                    <a:pt x="61" y="1"/>
                    <a:pt x="0" y="94"/>
                    <a:pt x="0" y="248"/>
                  </a:cubicBezTo>
                  <a:cubicBezTo>
                    <a:pt x="0" y="438"/>
                    <a:pt x="127" y="723"/>
                    <a:pt x="317" y="818"/>
                  </a:cubicBezTo>
                  <a:cubicBezTo>
                    <a:pt x="374" y="846"/>
                    <a:pt x="428" y="860"/>
                    <a:pt x="476" y="860"/>
                  </a:cubicBezTo>
                  <a:cubicBezTo>
                    <a:pt x="588" y="860"/>
                    <a:pt x="665" y="783"/>
                    <a:pt x="665" y="628"/>
                  </a:cubicBezTo>
                  <a:cubicBezTo>
                    <a:pt x="665" y="406"/>
                    <a:pt x="507" y="153"/>
                    <a:pt x="317" y="58"/>
                  </a:cubicBezTo>
                  <a:cubicBezTo>
                    <a:pt x="259" y="19"/>
                    <a:pt x="207" y="1"/>
                    <a:pt x="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38"/>
            <p:cNvSpPr/>
            <p:nvPr/>
          </p:nvSpPr>
          <p:spPr>
            <a:xfrm>
              <a:off x="877311" y="3020563"/>
              <a:ext cx="23818" cy="28490"/>
            </a:xfrm>
            <a:custGeom>
              <a:avLst/>
              <a:gdLst/>
              <a:ahLst/>
              <a:cxnLst/>
              <a:rect l="l" t="t" r="r" b="b"/>
              <a:pathLst>
                <a:path w="729" h="872" extrusionOk="0">
                  <a:moveTo>
                    <a:pt x="201" y="0"/>
                  </a:moveTo>
                  <a:cubicBezTo>
                    <a:pt x="174" y="0"/>
                    <a:pt x="149" y="5"/>
                    <a:pt x="127" y="16"/>
                  </a:cubicBezTo>
                  <a:cubicBezTo>
                    <a:pt x="0" y="111"/>
                    <a:pt x="0" y="365"/>
                    <a:pt x="127" y="586"/>
                  </a:cubicBezTo>
                  <a:cubicBezTo>
                    <a:pt x="225" y="757"/>
                    <a:pt x="379" y="872"/>
                    <a:pt x="502" y="872"/>
                  </a:cubicBezTo>
                  <a:cubicBezTo>
                    <a:pt x="539" y="872"/>
                    <a:pt x="573" y="862"/>
                    <a:pt x="602" y="840"/>
                  </a:cubicBezTo>
                  <a:cubicBezTo>
                    <a:pt x="729" y="776"/>
                    <a:pt x="729" y="523"/>
                    <a:pt x="602" y="301"/>
                  </a:cubicBezTo>
                  <a:cubicBezTo>
                    <a:pt x="498" y="118"/>
                    <a:pt x="328"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38"/>
            <p:cNvSpPr/>
            <p:nvPr/>
          </p:nvSpPr>
          <p:spPr>
            <a:xfrm>
              <a:off x="924915" y="3048498"/>
              <a:ext cx="24864" cy="28490"/>
            </a:xfrm>
            <a:custGeom>
              <a:avLst/>
              <a:gdLst/>
              <a:ahLst/>
              <a:cxnLst/>
              <a:rect l="l" t="t" r="r" b="b"/>
              <a:pathLst>
                <a:path w="761" h="872" extrusionOk="0">
                  <a:moveTo>
                    <a:pt x="230" y="0"/>
                  </a:moveTo>
                  <a:cubicBezTo>
                    <a:pt x="205" y="0"/>
                    <a:pt x="181" y="5"/>
                    <a:pt x="159" y="16"/>
                  </a:cubicBezTo>
                  <a:cubicBezTo>
                    <a:pt x="0" y="111"/>
                    <a:pt x="0" y="333"/>
                    <a:pt x="159" y="586"/>
                  </a:cubicBezTo>
                  <a:cubicBezTo>
                    <a:pt x="256" y="757"/>
                    <a:pt x="391" y="872"/>
                    <a:pt x="521" y="872"/>
                  </a:cubicBezTo>
                  <a:cubicBezTo>
                    <a:pt x="559" y="872"/>
                    <a:pt x="597" y="862"/>
                    <a:pt x="634" y="840"/>
                  </a:cubicBezTo>
                  <a:cubicBezTo>
                    <a:pt x="760" y="777"/>
                    <a:pt x="760" y="523"/>
                    <a:pt x="634" y="301"/>
                  </a:cubicBezTo>
                  <a:cubicBezTo>
                    <a:pt x="503" y="118"/>
                    <a:pt x="350" y="0"/>
                    <a:pt x="23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38"/>
            <p:cNvSpPr/>
            <p:nvPr/>
          </p:nvSpPr>
          <p:spPr>
            <a:xfrm>
              <a:off x="497559" y="2893239"/>
              <a:ext cx="488421" cy="387757"/>
            </a:xfrm>
            <a:custGeom>
              <a:avLst/>
              <a:gdLst/>
              <a:ahLst/>
              <a:cxnLst/>
              <a:rect l="l" t="t" r="r" b="b"/>
              <a:pathLst>
                <a:path w="14949" h="11868" extrusionOk="0">
                  <a:moveTo>
                    <a:pt x="257" y="0"/>
                  </a:moveTo>
                  <a:cubicBezTo>
                    <a:pt x="103" y="0"/>
                    <a:pt x="1" y="118"/>
                    <a:pt x="1" y="303"/>
                  </a:cubicBezTo>
                  <a:lnTo>
                    <a:pt x="1" y="2932"/>
                  </a:lnTo>
                  <a:cubicBezTo>
                    <a:pt x="1" y="3217"/>
                    <a:pt x="191" y="3533"/>
                    <a:pt x="444" y="3692"/>
                  </a:cubicBezTo>
                  <a:lnTo>
                    <a:pt x="14505" y="11799"/>
                  </a:lnTo>
                  <a:cubicBezTo>
                    <a:pt x="14581" y="11846"/>
                    <a:pt x="14650" y="11868"/>
                    <a:pt x="14711" y="11868"/>
                  </a:cubicBezTo>
                  <a:cubicBezTo>
                    <a:pt x="14855" y="11868"/>
                    <a:pt x="14949" y="11746"/>
                    <a:pt x="14949" y="11546"/>
                  </a:cubicBezTo>
                  <a:lnTo>
                    <a:pt x="14949" y="8949"/>
                  </a:lnTo>
                  <a:cubicBezTo>
                    <a:pt x="14949" y="8664"/>
                    <a:pt x="14759" y="8315"/>
                    <a:pt x="14505" y="8189"/>
                  </a:cubicBezTo>
                  <a:lnTo>
                    <a:pt x="444" y="50"/>
                  </a:lnTo>
                  <a:cubicBezTo>
                    <a:pt x="376" y="16"/>
                    <a:pt x="313" y="0"/>
                    <a:pt x="25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38"/>
            <p:cNvSpPr/>
            <p:nvPr/>
          </p:nvSpPr>
          <p:spPr>
            <a:xfrm>
              <a:off x="521377" y="2930028"/>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38"/>
            <p:cNvSpPr/>
            <p:nvPr/>
          </p:nvSpPr>
          <p:spPr>
            <a:xfrm>
              <a:off x="521377" y="2956917"/>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38"/>
            <p:cNvSpPr/>
            <p:nvPr/>
          </p:nvSpPr>
          <p:spPr>
            <a:xfrm>
              <a:off x="521377" y="2982794"/>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38"/>
            <p:cNvSpPr/>
            <p:nvPr/>
          </p:nvSpPr>
          <p:spPr>
            <a:xfrm>
              <a:off x="830753" y="3131617"/>
              <a:ext cx="21760" cy="28327"/>
            </a:xfrm>
            <a:custGeom>
              <a:avLst/>
              <a:gdLst/>
              <a:ahLst/>
              <a:cxnLst/>
              <a:rect l="l" t="t" r="r" b="b"/>
              <a:pathLst>
                <a:path w="666" h="867" extrusionOk="0">
                  <a:moveTo>
                    <a:pt x="179" y="0"/>
                  </a:moveTo>
                  <a:cubicBezTo>
                    <a:pt x="68" y="0"/>
                    <a:pt x="0" y="89"/>
                    <a:pt x="0" y="228"/>
                  </a:cubicBezTo>
                  <a:cubicBezTo>
                    <a:pt x="0" y="449"/>
                    <a:pt x="127" y="703"/>
                    <a:pt x="317" y="829"/>
                  </a:cubicBezTo>
                  <a:cubicBezTo>
                    <a:pt x="368" y="855"/>
                    <a:pt x="417" y="867"/>
                    <a:pt x="460" y="867"/>
                  </a:cubicBezTo>
                  <a:cubicBezTo>
                    <a:pt x="581" y="867"/>
                    <a:pt x="665" y="778"/>
                    <a:pt x="665" y="639"/>
                  </a:cubicBezTo>
                  <a:cubicBezTo>
                    <a:pt x="665" y="418"/>
                    <a:pt x="507" y="164"/>
                    <a:pt x="317" y="38"/>
                  </a:cubicBezTo>
                  <a:cubicBezTo>
                    <a:pt x="266" y="12"/>
                    <a:pt x="220" y="0"/>
                    <a:pt x="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38"/>
            <p:cNvSpPr/>
            <p:nvPr/>
          </p:nvSpPr>
          <p:spPr>
            <a:xfrm>
              <a:off x="877311" y="315919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38"/>
            <p:cNvSpPr/>
            <p:nvPr/>
          </p:nvSpPr>
          <p:spPr>
            <a:xfrm>
              <a:off x="926973" y="3187324"/>
              <a:ext cx="21760" cy="28098"/>
            </a:xfrm>
            <a:custGeom>
              <a:avLst/>
              <a:gdLst/>
              <a:ahLst/>
              <a:cxnLst/>
              <a:rect l="l" t="t" r="r" b="b"/>
              <a:pathLst>
                <a:path w="666" h="860" extrusionOk="0">
                  <a:moveTo>
                    <a:pt x="165" y="0"/>
                  </a:moveTo>
                  <a:cubicBezTo>
                    <a:pt x="63" y="0"/>
                    <a:pt x="1" y="78"/>
                    <a:pt x="1" y="233"/>
                  </a:cubicBezTo>
                  <a:cubicBezTo>
                    <a:pt x="1" y="454"/>
                    <a:pt x="127" y="708"/>
                    <a:pt x="317" y="803"/>
                  </a:cubicBezTo>
                  <a:cubicBezTo>
                    <a:pt x="375" y="842"/>
                    <a:pt x="430" y="860"/>
                    <a:pt x="479" y="860"/>
                  </a:cubicBezTo>
                  <a:cubicBezTo>
                    <a:pt x="589" y="860"/>
                    <a:pt x="666" y="767"/>
                    <a:pt x="666" y="613"/>
                  </a:cubicBezTo>
                  <a:cubicBezTo>
                    <a:pt x="666" y="423"/>
                    <a:pt x="507" y="138"/>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38"/>
            <p:cNvSpPr/>
            <p:nvPr/>
          </p:nvSpPr>
          <p:spPr>
            <a:xfrm>
              <a:off x="497559" y="3031705"/>
              <a:ext cx="488421" cy="387496"/>
            </a:xfrm>
            <a:custGeom>
              <a:avLst/>
              <a:gdLst/>
              <a:ahLst/>
              <a:cxnLst/>
              <a:rect l="l" t="t" r="r" b="b"/>
              <a:pathLst>
                <a:path w="14949" h="11860" extrusionOk="0">
                  <a:moveTo>
                    <a:pt x="242" y="0"/>
                  </a:moveTo>
                  <a:cubicBezTo>
                    <a:pt x="96" y="0"/>
                    <a:pt x="1" y="107"/>
                    <a:pt x="1" y="309"/>
                  </a:cubicBezTo>
                  <a:lnTo>
                    <a:pt x="1" y="2937"/>
                  </a:lnTo>
                  <a:cubicBezTo>
                    <a:pt x="1" y="3191"/>
                    <a:pt x="191" y="3539"/>
                    <a:pt x="444" y="3666"/>
                  </a:cubicBezTo>
                  <a:lnTo>
                    <a:pt x="14505" y="11805"/>
                  </a:lnTo>
                  <a:cubicBezTo>
                    <a:pt x="14579" y="11842"/>
                    <a:pt x="14648" y="11860"/>
                    <a:pt x="14708" y="11860"/>
                  </a:cubicBezTo>
                  <a:cubicBezTo>
                    <a:pt x="14853" y="11860"/>
                    <a:pt x="14949" y="11753"/>
                    <a:pt x="14949" y="11551"/>
                  </a:cubicBezTo>
                  <a:lnTo>
                    <a:pt x="14949" y="8923"/>
                  </a:lnTo>
                  <a:cubicBezTo>
                    <a:pt x="14949" y="8669"/>
                    <a:pt x="14759" y="8321"/>
                    <a:pt x="14505" y="8194"/>
                  </a:cubicBezTo>
                  <a:lnTo>
                    <a:pt x="444" y="55"/>
                  </a:lnTo>
                  <a:cubicBezTo>
                    <a:pt x="370" y="18"/>
                    <a:pt x="302" y="0"/>
                    <a:pt x="242"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38"/>
            <p:cNvSpPr/>
            <p:nvPr/>
          </p:nvSpPr>
          <p:spPr>
            <a:xfrm>
              <a:off x="521377" y="3068690"/>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38"/>
            <p:cNvSpPr/>
            <p:nvPr/>
          </p:nvSpPr>
          <p:spPr>
            <a:xfrm>
              <a:off x="521377" y="3094534"/>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38"/>
            <p:cNvSpPr/>
            <p:nvPr/>
          </p:nvSpPr>
          <p:spPr>
            <a:xfrm>
              <a:off x="521377" y="3121456"/>
              <a:ext cx="164539" cy="102461"/>
            </a:xfrm>
            <a:custGeom>
              <a:avLst/>
              <a:gdLst/>
              <a:ahLst/>
              <a:cxnLst/>
              <a:rect l="l" t="t" r="r" b="b"/>
              <a:pathLst>
                <a:path w="5036" h="3136" extrusionOk="0">
                  <a:moveTo>
                    <a:pt x="0" y="0"/>
                  </a:moveTo>
                  <a:lnTo>
                    <a:pt x="0" y="222"/>
                  </a:lnTo>
                  <a:lnTo>
                    <a:pt x="5036" y="3136"/>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38"/>
            <p:cNvSpPr/>
            <p:nvPr/>
          </p:nvSpPr>
          <p:spPr>
            <a:xfrm>
              <a:off x="830753" y="3270083"/>
              <a:ext cx="21760" cy="28490"/>
            </a:xfrm>
            <a:custGeom>
              <a:avLst/>
              <a:gdLst/>
              <a:ahLst/>
              <a:cxnLst/>
              <a:rect l="l" t="t" r="r" b="b"/>
              <a:pathLst>
                <a:path w="666" h="872" extrusionOk="0">
                  <a:moveTo>
                    <a:pt x="165" y="1"/>
                  </a:moveTo>
                  <a:cubicBezTo>
                    <a:pt x="62" y="1"/>
                    <a:pt x="0" y="78"/>
                    <a:pt x="0" y="233"/>
                  </a:cubicBezTo>
                  <a:cubicBezTo>
                    <a:pt x="0" y="455"/>
                    <a:pt x="127" y="708"/>
                    <a:pt x="317" y="835"/>
                  </a:cubicBezTo>
                  <a:cubicBezTo>
                    <a:pt x="367" y="860"/>
                    <a:pt x="414" y="872"/>
                    <a:pt x="457" y="872"/>
                  </a:cubicBezTo>
                  <a:cubicBezTo>
                    <a:pt x="579" y="872"/>
                    <a:pt x="665" y="777"/>
                    <a:pt x="665" y="613"/>
                  </a:cubicBezTo>
                  <a:cubicBezTo>
                    <a:pt x="665" y="423"/>
                    <a:pt x="507" y="138"/>
                    <a:pt x="317" y="43"/>
                  </a:cubicBezTo>
                  <a:cubicBezTo>
                    <a:pt x="260" y="15"/>
                    <a:pt x="209"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38"/>
            <p:cNvSpPr/>
            <p:nvPr/>
          </p:nvSpPr>
          <p:spPr>
            <a:xfrm>
              <a:off x="878357" y="3297561"/>
              <a:ext cx="21760" cy="28588"/>
            </a:xfrm>
            <a:custGeom>
              <a:avLst/>
              <a:gdLst/>
              <a:ahLst/>
              <a:cxnLst/>
              <a:rect l="l" t="t" r="r" b="b"/>
              <a:pathLst>
                <a:path w="666" h="875" extrusionOk="0">
                  <a:moveTo>
                    <a:pt x="187" y="1"/>
                  </a:moveTo>
                  <a:cubicBezTo>
                    <a:pt x="76" y="1"/>
                    <a:pt x="0" y="93"/>
                    <a:pt x="0" y="247"/>
                  </a:cubicBezTo>
                  <a:cubicBezTo>
                    <a:pt x="0" y="469"/>
                    <a:pt x="158" y="722"/>
                    <a:pt x="348" y="817"/>
                  </a:cubicBezTo>
                  <a:cubicBezTo>
                    <a:pt x="407" y="856"/>
                    <a:pt x="459" y="874"/>
                    <a:pt x="503" y="874"/>
                  </a:cubicBezTo>
                  <a:cubicBezTo>
                    <a:pt x="604" y="874"/>
                    <a:pt x="665" y="781"/>
                    <a:pt x="665" y="627"/>
                  </a:cubicBezTo>
                  <a:cubicBezTo>
                    <a:pt x="665" y="406"/>
                    <a:pt x="538" y="152"/>
                    <a:pt x="348" y="57"/>
                  </a:cubicBezTo>
                  <a:cubicBezTo>
                    <a:pt x="290" y="19"/>
                    <a:pt x="235" y="1"/>
                    <a:pt x="1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38"/>
            <p:cNvSpPr/>
            <p:nvPr/>
          </p:nvSpPr>
          <p:spPr>
            <a:xfrm>
              <a:off x="924915" y="3325267"/>
              <a:ext cx="24864" cy="28523"/>
            </a:xfrm>
            <a:custGeom>
              <a:avLst/>
              <a:gdLst/>
              <a:ahLst/>
              <a:cxnLst/>
              <a:rect l="l" t="t" r="r" b="b"/>
              <a:pathLst>
                <a:path w="761" h="873" extrusionOk="0">
                  <a:moveTo>
                    <a:pt x="255" y="1"/>
                  </a:moveTo>
                  <a:cubicBezTo>
                    <a:pt x="220" y="1"/>
                    <a:pt x="188" y="11"/>
                    <a:pt x="159" y="33"/>
                  </a:cubicBezTo>
                  <a:cubicBezTo>
                    <a:pt x="0" y="96"/>
                    <a:pt x="0" y="349"/>
                    <a:pt x="159" y="571"/>
                  </a:cubicBezTo>
                  <a:cubicBezTo>
                    <a:pt x="263" y="754"/>
                    <a:pt x="411" y="872"/>
                    <a:pt x="548" y="872"/>
                  </a:cubicBezTo>
                  <a:cubicBezTo>
                    <a:pt x="577" y="872"/>
                    <a:pt x="606" y="867"/>
                    <a:pt x="634" y="856"/>
                  </a:cubicBezTo>
                  <a:cubicBezTo>
                    <a:pt x="760" y="761"/>
                    <a:pt x="760" y="539"/>
                    <a:pt x="634" y="286"/>
                  </a:cubicBezTo>
                  <a:cubicBezTo>
                    <a:pt x="512" y="115"/>
                    <a:pt x="371" y="1"/>
                    <a:pt x="2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38"/>
            <p:cNvSpPr/>
            <p:nvPr/>
          </p:nvSpPr>
          <p:spPr>
            <a:xfrm>
              <a:off x="497559" y="3169909"/>
              <a:ext cx="488421" cy="387953"/>
            </a:xfrm>
            <a:custGeom>
              <a:avLst/>
              <a:gdLst/>
              <a:ahLst/>
              <a:cxnLst/>
              <a:rect l="l" t="t" r="r" b="b"/>
              <a:pathLst>
                <a:path w="14949" h="11874" extrusionOk="0">
                  <a:moveTo>
                    <a:pt x="238" y="0"/>
                  </a:moveTo>
                  <a:cubicBezTo>
                    <a:pt x="95" y="0"/>
                    <a:pt x="1" y="122"/>
                    <a:pt x="1" y="322"/>
                  </a:cubicBezTo>
                  <a:lnTo>
                    <a:pt x="1" y="2919"/>
                  </a:lnTo>
                  <a:cubicBezTo>
                    <a:pt x="1" y="3204"/>
                    <a:pt x="191" y="3553"/>
                    <a:pt x="444" y="3679"/>
                  </a:cubicBezTo>
                  <a:lnTo>
                    <a:pt x="14505" y="11818"/>
                  </a:lnTo>
                  <a:cubicBezTo>
                    <a:pt x="14579" y="11855"/>
                    <a:pt x="14648" y="11873"/>
                    <a:pt x="14708" y="11873"/>
                  </a:cubicBezTo>
                  <a:cubicBezTo>
                    <a:pt x="14853" y="11873"/>
                    <a:pt x="14949" y="11767"/>
                    <a:pt x="14949" y="11565"/>
                  </a:cubicBezTo>
                  <a:lnTo>
                    <a:pt x="14949" y="8936"/>
                  </a:lnTo>
                  <a:cubicBezTo>
                    <a:pt x="14949" y="8651"/>
                    <a:pt x="14759" y="8335"/>
                    <a:pt x="14505" y="8176"/>
                  </a:cubicBezTo>
                  <a:lnTo>
                    <a:pt x="444" y="69"/>
                  </a:lnTo>
                  <a:cubicBezTo>
                    <a:pt x="369" y="22"/>
                    <a:pt x="299" y="0"/>
                    <a:pt x="238"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38"/>
            <p:cNvSpPr/>
            <p:nvPr/>
          </p:nvSpPr>
          <p:spPr>
            <a:xfrm>
              <a:off x="521377" y="3207320"/>
              <a:ext cx="164539" cy="102494"/>
            </a:xfrm>
            <a:custGeom>
              <a:avLst/>
              <a:gdLst/>
              <a:ahLst/>
              <a:cxnLst/>
              <a:rect l="l" t="t" r="r" b="b"/>
              <a:pathLst>
                <a:path w="5036" h="3137" extrusionOk="0">
                  <a:moveTo>
                    <a:pt x="0" y="1"/>
                  </a:moveTo>
                  <a:lnTo>
                    <a:pt x="0" y="222"/>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38"/>
            <p:cNvSpPr/>
            <p:nvPr/>
          </p:nvSpPr>
          <p:spPr>
            <a:xfrm>
              <a:off x="521377" y="3233196"/>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38"/>
            <p:cNvSpPr/>
            <p:nvPr/>
          </p:nvSpPr>
          <p:spPr>
            <a:xfrm>
              <a:off x="521377" y="3260086"/>
              <a:ext cx="164539" cy="102494"/>
            </a:xfrm>
            <a:custGeom>
              <a:avLst/>
              <a:gdLst/>
              <a:ahLst/>
              <a:cxnLst/>
              <a:rect l="l" t="t" r="r" b="b"/>
              <a:pathLst>
                <a:path w="5036" h="3137" extrusionOk="0">
                  <a:moveTo>
                    <a:pt x="0" y="1"/>
                  </a:moveTo>
                  <a:lnTo>
                    <a:pt x="0" y="223"/>
                  </a:lnTo>
                  <a:lnTo>
                    <a:pt x="5036" y="3136"/>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38"/>
            <p:cNvSpPr/>
            <p:nvPr/>
          </p:nvSpPr>
          <p:spPr>
            <a:xfrm>
              <a:off x="830753" y="3408288"/>
              <a:ext cx="21760" cy="28556"/>
            </a:xfrm>
            <a:custGeom>
              <a:avLst/>
              <a:gdLst/>
              <a:ahLst/>
              <a:cxnLst/>
              <a:rect l="l" t="t" r="r" b="b"/>
              <a:pathLst>
                <a:path w="666" h="874" extrusionOk="0">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5"/>
                    <a:pt x="507" y="152"/>
                    <a:pt x="317" y="57"/>
                  </a:cubicBezTo>
                  <a:cubicBezTo>
                    <a:pt x="259" y="18"/>
                    <a:pt x="20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38"/>
            <p:cNvSpPr/>
            <p:nvPr/>
          </p:nvSpPr>
          <p:spPr>
            <a:xfrm>
              <a:off x="878357" y="343622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38"/>
            <p:cNvSpPr/>
            <p:nvPr/>
          </p:nvSpPr>
          <p:spPr>
            <a:xfrm>
              <a:off x="924915" y="3463929"/>
              <a:ext cx="24864" cy="28523"/>
            </a:xfrm>
            <a:custGeom>
              <a:avLst/>
              <a:gdLst/>
              <a:ahLst/>
              <a:cxnLst/>
              <a:rect l="l" t="t" r="r" b="b"/>
              <a:pathLst>
                <a:path w="761" h="873" extrusionOk="0">
                  <a:moveTo>
                    <a:pt x="255" y="0"/>
                  </a:moveTo>
                  <a:cubicBezTo>
                    <a:pt x="220" y="0"/>
                    <a:pt x="188" y="11"/>
                    <a:pt x="159" y="32"/>
                  </a:cubicBezTo>
                  <a:cubicBezTo>
                    <a:pt x="0" y="96"/>
                    <a:pt x="0" y="349"/>
                    <a:pt x="159" y="571"/>
                  </a:cubicBezTo>
                  <a:cubicBezTo>
                    <a:pt x="263" y="754"/>
                    <a:pt x="411" y="872"/>
                    <a:pt x="548" y="872"/>
                  </a:cubicBezTo>
                  <a:cubicBezTo>
                    <a:pt x="577" y="872"/>
                    <a:pt x="606" y="867"/>
                    <a:pt x="634" y="856"/>
                  </a:cubicBezTo>
                  <a:cubicBezTo>
                    <a:pt x="760" y="761"/>
                    <a:pt x="760" y="507"/>
                    <a:pt x="634" y="286"/>
                  </a:cubicBezTo>
                  <a:cubicBezTo>
                    <a:pt x="512" y="115"/>
                    <a:pt x="371" y="0"/>
                    <a:pt x="25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38"/>
            <p:cNvSpPr/>
            <p:nvPr/>
          </p:nvSpPr>
          <p:spPr>
            <a:xfrm>
              <a:off x="497559" y="3308506"/>
              <a:ext cx="488421" cy="387463"/>
            </a:xfrm>
            <a:custGeom>
              <a:avLst/>
              <a:gdLst/>
              <a:ahLst/>
              <a:cxnLst/>
              <a:rect l="l" t="t" r="r" b="b"/>
              <a:pathLst>
                <a:path w="14949" h="11859" extrusionOk="0">
                  <a:moveTo>
                    <a:pt x="235" y="1"/>
                  </a:moveTo>
                  <a:cubicBezTo>
                    <a:pt x="93" y="1"/>
                    <a:pt x="1" y="116"/>
                    <a:pt x="1" y="292"/>
                  </a:cubicBezTo>
                  <a:lnTo>
                    <a:pt x="1" y="2921"/>
                  </a:lnTo>
                  <a:cubicBezTo>
                    <a:pt x="1" y="3206"/>
                    <a:pt x="191" y="3523"/>
                    <a:pt x="444" y="3681"/>
                  </a:cubicBezTo>
                  <a:lnTo>
                    <a:pt x="14505" y="11788"/>
                  </a:lnTo>
                  <a:cubicBezTo>
                    <a:pt x="14582" y="11836"/>
                    <a:pt x="14653" y="11858"/>
                    <a:pt x="14715" y="11858"/>
                  </a:cubicBezTo>
                  <a:cubicBezTo>
                    <a:pt x="14856" y="11858"/>
                    <a:pt x="14949" y="11743"/>
                    <a:pt x="14949" y="11566"/>
                  </a:cubicBezTo>
                  <a:lnTo>
                    <a:pt x="14949" y="8938"/>
                  </a:lnTo>
                  <a:cubicBezTo>
                    <a:pt x="14949" y="8653"/>
                    <a:pt x="14759" y="8336"/>
                    <a:pt x="14505" y="8178"/>
                  </a:cubicBezTo>
                  <a:lnTo>
                    <a:pt x="444" y="71"/>
                  </a:lnTo>
                  <a:cubicBezTo>
                    <a:pt x="367" y="23"/>
                    <a:pt x="296" y="1"/>
                    <a:pt x="23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38"/>
            <p:cNvSpPr/>
            <p:nvPr/>
          </p:nvSpPr>
          <p:spPr>
            <a:xfrm>
              <a:off x="521377" y="3344936"/>
              <a:ext cx="164539" cy="102461"/>
            </a:xfrm>
            <a:custGeom>
              <a:avLst/>
              <a:gdLst/>
              <a:ahLst/>
              <a:cxnLst/>
              <a:rect l="l" t="t" r="r" b="b"/>
              <a:pathLst>
                <a:path w="5036" h="3136"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38"/>
            <p:cNvSpPr/>
            <p:nvPr/>
          </p:nvSpPr>
          <p:spPr>
            <a:xfrm>
              <a:off x="521377" y="3371858"/>
              <a:ext cx="164539" cy="102461"/>
            </a:xfrm>
            <a:custGeom>
              <a:avLst/>
              <a:gdLst/>
              <a:ahLst/>
              <a:cxnLst/>
              <a:rect l="l" t="t" r="r" b="b"/>
              <a:pathLst>
                <a:path w="5036" h="3136" extrusionOk="0">
                  <a:moveTo>
                    <a:pt x="0" y="0"/>
                  </a:moveTo>
                  <a:lnTo>
                    <a:pt x="0" y="222"/>
                  </a:lnTo>
                  <a:lnTo>
                    <a:pt x="5036" y="3135"/>
                  </a:lnTo>
                  <a:lnTo>
                    <a:pt x="5036" y="2882"/>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38"/>
            <p:cNvSpPr/>
            <p:nvPr/>
          </p:nvSpPr>
          <p:spPr>
            <a:xfrm>
              <a:off x="521377" y="3397702"/>
              <a:ext cx="164539" cy="102494"/>
            </a:xfrm>
            <a:custGeom>
              <a:avLst/>
              <a:gdLst/>
              <a:ahLst/>
              <a:cxnLst/>
              <a:rect l="l" t="t" r="r" b="b"/>
              <a:pathLst>
                <a:path w="5036" h="3137" extrusionOk="0">
                  <a:moveTo>
                    <a:pt x="0" y="1"/>
                  </a:moveTo>
                  <a:lnTo>
                    <a:pt x="0" y="254"/>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38"/>
            <p:cNvSpPr/>
            <p:nvPr/>
          </p:nvSpPr>
          <p:spPr>
            <a:xfrm>
              <a:off x="830753" y="3546917"/>
              <a:ext cx="21760" cy="28131"/>
            </a:xfrm>
            <a:custGeom>
              <a:avLst/>
              <a:gdLst/>
              <a:ahLst/>
              <a:cxnLst/>
              <a:rect l="l" t="t" r="r" b="b"/>
              <a:pathLst>
                <a:path w="666" h="861" extrusionOk="0">
                  <a:moveTo>
                    <a:pt x="162" y="1"/>
                  </a:moveTo>
                  <a:cubicBezTo>
                    <a:pt x="61" y="1"/>
                    <a:pt x="0" y="94"/>
                    <a:pt x="0" y="248"/>
                  </a:cubicBezTo>
                  <a:cubicBezTo>
                    <a:pt x="0" y="438"/>
                    <a:pt x="127" y="723"/>
                    <a:pt x="317" y="818"/>
                  </a:cubicBezTo>
                  <a:cubicBezTo>
                    <a:pt x="374" y="846"/>
                    <a:pt x="428" y="860"/>
                    <a:pt x="476" y="860"/>
                  </a:cubicBezTo>
                  <a:cubicBezTo>
                    <a:pt x="588" y="860"/>
                    <a:pt x="665" y="783"/>
                    <a:pt x="665" y="628"/>
                  </a:cubicBezTo>
                  <a:cubicBezTo>
                    <a:pt x="665" y="406"/>
                    <a:pt x="507" y="153"/>
                    <a:pt x="317" y="58"/>
                  </a:cubicBezTo>
                  <a:cubicBezTo>
                    <a:pt x="259" y="19"/>
                    <a:pt x="207" y="1"/>
                    <a:pt x="1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38"/>
            <p:cNvSpPr/>
            <p:nvPr/>
          </p:nvSpPr>
          <p:spPr>
            <a:xfrm>
              <a:off x="877311" y="3574101"/>
              <a:ext cx="23818" cy="28523"/>
            </a:xfrm>
            <a:custGeom>
              <a:avLst/>
              <a:gdLst/>
              <a:ahLst/>
              <a:cxnLst/>
              <a:rect l="l" t="t" r="r" b="b"/>
              <a:pathLst>
                <a:path w="729" h="873" extrusionOk="0">
                  <a:moveTo>
                    <a:pt x="201" y="1"/>
                  </a:moveTo>
                  <a:cubicBezTo>
                    <a:pt x="174" y="1"/>
                    <a:pt x="149" y="6"/>
                    <a:pt x="127" y="17"/>
                  </a:cubicBezTo>
                  <a:cubicBezTo>
                    <a:pt x="0" y="112"/>
                    <a:pt x="0" y="366"/>
                    <a:pt x="127" y="587"/>
                  </a:cubicBezTo>
                  <a:cubicBezTo>
                    <a:pt x="225" y="758"/>
                    <a:pt x="379" y="873"/>
                    <a:pt x="502" y="873"/>
                  </a:cubicBezTo>
                  <a:cubicBezTo>
                    <a:pt x="539" y="873"/>
                    <a:pt x="573" y="862"/>
                    <a:pt x="602" y="841"/>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38"/>
            <p:cNvSpPr/>
            <p:nvPr/>
          </p:nvSpPr>
          <p:spPr>
            <a:xfrm>
              <a:off x="926973" y="3602232"/>
              <a:ext cx="21760" cy="28490"/>
            </a:xfrm>
            <a:custGeom>
              <a:avLst/>
              <a:gdLst/>
              <a:ahLst/>
              <a:cxnLst/>
              <a:rect l="l" t="t" r="r" b="b"/>
              <a:pathLst>
                <a:path w="666" h="872" extrusionOk="0">
                  <a:moveTo>
                    <a:pt x="165" y="0"/>
                  </a:moveTo>
                  <a:cubicBezTo>
                    <a:pt x="63" y="0"/>
                    <a:pt x="1" y="78"/>
                    <a:pt x="1" y="233"/>
                  </a:cubicBezTo>
                  <a:cubicBezTo>
                    <a:pt x="1" y="455"/>
                    <a:pt x="127" y="708"/>
                    <a:pt x="317" y="835"/>
                  </a:cubicBezTo>
                  <a:cubicBezTo>
                    <a:pt x="368" y="860"/>
                    <a:pt x="417" y="872"/>
                    <a:pt x="461" y="872"/>
                  </a:cubicBezTo>
                  <a:cubicBezTo>
                    <a:pt x="581" y="872"/>
                    <a:pt x="666" y="784"/>
                    <a:pt x="666" y="645"/>
                  </a:cubicBezTo>
                  <a:cubicBezTo>
                    <a:pt x="666" y="423"/>
                    <a:pt x="507" y="170"/>
                    <a:pt x="317" y="43"/>
                  </a:cubicBezTo>
                  <a:cubicBezTo>
                    <a:pt x="260" y="14"/>
                    <a:pt x="209" y="0"/>
                    <a:pt x="1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38"/>
            <p:cNvSpPr/>
            <p:nvPr/>
          </p:nvSpPr>
          <p:spPr>
            <a:xfrm>
              <a:off x="497559" y="3446776"/>
              <a:ext cx="488421" cy="387790"/>
            </a:xfrm>
            <a:custGeom>
              <a:avLst/>
              <a:gdLst/>
              <a:ahLst/>
              <a:cxnLst/>
              <a:rect l="l" t="t" r="r" b="b"/>
              <a:pathLst>
                <a:path w="14949" h="11869" extrusionOk="0">
                  <a:moveTo>
                    <a:pt x="257" y="1"/>
                  </a:moveTo>
                  <a:cubicBezTo>
                    <a:pt x="103" y="1"/>
                    <a:pt x="1" y="119"/>
                    <a:pt x="1" y="304"/>
                  </a:cubicBezTo>
                  <a:lnTo>
                    <a:pt x="1" y="2933"/>
                  </a:lnTo>
                  <a:cubicBezTo>
                    <a:pt x="1" y="3218"/>
                    <a:pt x="191" y="3534"/>
                    <a:pt x="444" y="3693"/>
                  </a:cubicBezTo>
                  <a:lnTo>
                    <a:pt x="14505" y="11800"/>
                  </a:lnTo>
                  <a:cubicBezTo>
                    <a:pt x="14581" y="11847"/>
                    <a:pt x="14650" y="11869"/>
                    <a:pt x="14711" y="11869"/>
                  </a:cubicBezTo>
                  <a:cubicBezTo>
                    <a:pt x="14855" y="11869"/>
                    <a:pt x="14949" y="11747"/>
                    <a:pt x="14949" y="11546"/>
                  </a:cubicBezTo>
                  <a:lnTo>
                    <a:pt x="14949" y="8950"/>
                  </a:lnTo>
                  <a:cubicBezTo>
                    <a:pt x="14949" y="8665"/>
                    <a:pt x="14759" y="8316"/>
                    <a:pt x="14505" y="8190"/>
                  </a:cubicBezTo>
                  <a:lnTo>
                    <a:pt x="444" y="51"/>
                  </a:lnTo>
                  <a:cubicBezTo>
                    <a:pt x="376" y="17"/>
                    <a:pt x="313" y="1"/>
                    <a:pt x="25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38"/>
            <p:cNvSpPr/>
            <p:nvPr/>
          </p:nvSpPr>
          <p:spPr>
            <a:xfrm>
              <a:off x="521377" y="3483598"/>
              <a:ext cx="164539" cy="102461"/>
            </a:xfrm>
            <a:custGeom>
              <a:avLst/>
              <a:gdLst/>
              <a:ahLst/>
              <a:cxnLst/>
              <a:rect l="l" t="t" r="r" b="b"/>
              <a:pathLst>
                <a:path w="5036" h="3136" extrusionOk="0">
                  <a:moveTo>
                    <a:pt x="0" y="0"/>
                  </a:moveTo>
                  <a:lnTo>
                    <a:pt x="0" y="222"/>
                  </a:lnTo>
                  <a:lnTo>
                    <a:pt x="5036" y="3136"/>
                  </a:lnTo>
                  <a:lnTo>
                    <a:pt x="5036" y="291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38"/>
            <p:cNvSpPr/>
            <p:nvPr/>
          </p:nvSpPr>
          <p:spPr>
            <a:xfrm>
              <a:off x="521377" y="3510488"/>
              <a:ext cx="164539" cy="101448"/>
            </a:xfrm>
            <a:custGeom>
              <a:avLst/>
              <a:gdLst/>
              <a:ahLst/>
              <a:cxnLst/>
              <a:rect l="l" t="t" r="r" b="b"/>
              <a:pathLst>
                <a:path w="5036" h="3105" extrusionOk="0">
                  <a:moveTo>
                    <a:pt x="0" y="1"/>
                  </a:moveTo>
                  <a:lnTo>
                    <a:pt x="0" y="222"/>
                  </a:lnTo>
                  <a:lnTo>
                    <a:pt x="5036" y="3104"/>
                  </a:lnTo>
                  <a:lnTo>
                    <a:pt x="5036" y="2883"/>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38"/>
            <p:cNvSpPr/>
            <p:nvPr/>
          </p:nvSpPr>
          <p:spPr>
            <a:xfrm>
              <a:off x="521377" y="3536364"/>
              <a:ext cx="164539" cy="102461"/>
            </a:xfrm>
            <a:custGeom>
              <a:avLst/>
              <a:gdLst/>
              <a:ahLst/>
              <a:cxnLst/>
              <a:rect l="l" t="t" r="r" b="b"/>
              <a:pathLst>
                <a:path w="5036" h="3136" extrusionOk="0">
                  <a:moveTo>
                    <a:pt x="0" y="1"/>
                  </a:moveTo>
                  <a:lnTo>
                    <a:pt x="0" y="222"/>
                  </a:lnTo>
                  <a:lnTo>
                    <a:pt x="5036" y="3136"/>
                  </a:lnTo>
                  <a:lnTo>
                    <a:pt x="5036" y="2914"/>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38"/>
            <p:cNvSpPr/>
            <p:nvPr/>
          </p:nvSpPr>
          <p:spPr>
            <a:xfrm>
              <a:off x="829707" y="3684828"/>
              <a:ext cx="23851" cy="28523"/>
            </a:xfrm>
            <a:custGeom>
              <a:avLst/>
              <a:gdLst/>
              <a:ahLst/>
              <a:cxnLst/>
              <a:rect l="l" t="t" r="r" b="b"/>
              <a:pathLst>
                <a:path w="730" h="873" extrusionOk="0">
                  <a:moveTo>
                    <a:pt x="201" y="1"/>
                  </a:moveTo>
                  <a:cubicBezTo>
                    <a:pt x="174" y="1"/>
                    <a:pt x="149" y="6"/>
                    <a:pt x="127" y="17"/>
                  </a:cubicBezTo>
                  <a:cubicBezTo>
                    <a:pt x="1" y="112"/>
                    <a:pt x="1" y="365"/>
                    <a:pt x="127" y="587"/>
                  </a:cubicBezTo>
                  <a:cubicBezTo>
                    <a:pt x="225" y="758"/>
                    <a:pt x="379" y="872"/>
                    <a:pt x="503" y="872"/>
                  </a:cubicBezTo>
                  <a:cubicBezTo>
                    <a:pt x="539" y="872"/>
                    <a:pt x="573" y="862"/>
                    <a:pt x="602" y="840"/>
                  </a:cubicBezTo>
                  <a:cubicBezTo>
                    <a:pt x="729" y="777"/>
                    <a:pt x="729" y="524"/>
                    <a:pt x="602" y="302"/>
                  </a:cubicBezTo>
                  <a:cubicBezTo>
                    <a:pt x="498"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38"/>
            <p:cNvSpPr/>
            <p:nvPr/>
          </p:nvSpPr>
          <p:spPr>
            <a:xfrm>
              <a:off x="877311" y="3712763"/>
              <a:ext cx="23818" cy="28490"/>
            </a:xfrm>
            <a:custGeom>
              <a:avLst/>
              <a:gdLst/>
              <a:ahLst/>
              <a:cxnLst/>
              <a:rect l="l" t="t" r="r" b="b"/>
              <a:pathLst>
                <a:path w="729" h="872" extrusionOk="0">
                  <a:moveTo>
                    <a:pt x="201" y="1"/>
                  </a:moveTo>
                  <a:cubicBezTo>
                    <a:pt x="174" y="1"/>
                    <a:pt x="149" y="6"/>
                    <a:pt x="127" y="17"/>
                  </a:cubicBezTo>
                  <a:cubicBezTo>
                    <a:pt x="0" y="112"/>
                    <a:pt x="0" y="334"/>
                    <a:pt x="127" y="555"/>
                  </a:cubicBezTo>
                  <a:cubicBezTo>
                    <a:pt x="225" y="752"/>
                    <a:pt x="380" y="872"/>
                    <a:pt x="504" y="872"/>
                  </a:cubicBezTo>
                  <a:cubicBezTo>
                    <a:pt x="540" y="872"/>
                    <a:pt x="574" y="862"/>
                    <a:pt x="602" y="840"/>
                  </a:cubicBezTo>
                  <a:cubicBezTo>
                    <a:pt x="729" y="777"/>
                    <a:pt x="729" y="524"/>
                    <a:pt x="602" y="302"/>
                  </a:cubicBezTo>
                  <a:cubicBezTo>
                    <a:pt x="498" y="119"/>
                    <a:pt x="328" y="1"/>
                    <a:pt x="20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38"/>
            <p:cNvSpPr/>
            <p:nvPr/>
          </p:nvSpPr>
          <p:spPr>
            <a:xfrm>
              <a:off x="926973" y="3740404"/>
              <a:ext cx="21760" cy="28588"/>
            </a:xfrm>
            <a:custGeom>
              <a:avLst/>
              <a:gdLst/>
              <a:ahLst/>
              <a:cxnLst/>
              <a:rect l="l" t="t" r="r" b="b"/>
              <a:pathLst>
                <a:path w="666" h="875" extrusionOk="0">
                  <a:moveTo>
                    <a:pt x="163" y="1"/>
                  </a:moveTo>
                  <a:cubicBezTo>
                    <a:pt x="62" y="1"/>
                    <a:pt x="1" y="94"/>
                    <a:pt x="1" y="248"/>
                  </a:cubicBezTo>
                  <a:cubicBezTo>
                    <a:pt x="1" y="469"/>
                    <a:pt x="127" y="723"/>
                    <a:pt x="317" y="818"/>
                  </a:cubicBezTo>
                  <a:cubicBezTo>
                    <a:pt x="375" y="856"/>
                    <a:pt x="430" y="874"/>
                    <a:pt x="479" y="874"/>
                  </a:cubicBezTo>
                  <a:cubicBezTo>
                    <a:pt x="589" y="874"/>
                    <a:pt x="666" y="782"/>
                    <a:pt x="666" y="628"/>
                  </a:cubicBezTo>
                  <a:cubicBezTo>
                    <a:pt x="666" y="438"/>
                    <a:pt x="507" y="153"/>
                    <a:pt x="317" y="58"/>
                  </a:cubicBezTo>
                  <a:cubicBezTo>
                    <a:pt x="259" y="19"/>
                    <a:pt x="207" y="1"/>
                    <a:pt x="16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38"/>
            <p:cNvSpPr/>
            <p:nvPr/>
          </p:nvSpPr>
          <p:spPr>
            <a:xfrm>
              <a:off x="1053220" y="1921657"/>
              <a:ext cx="473915" cy="2076207"/>
            </a:xfrm>
            <a:custGeom>
              <a:avLst/>
              <a:gdLst/>
              <a:ahLst/>
              <a:cxnLst/>
              <a:rect l="l" t="t" r="r" b="b"/>
              <a:pathLst>
                <a:path w="14505" h="63546" extrusionOk="0">
                  <a:moveTo>
                    <a:pt x="14191" y="0"/>
                  </a:moveTo>
                  <a:cubicBezTo>
                    <a:pt x="14114" y="0"/>
                    <a:pt x="14027" y="26"/>
                    <a:pt x="13935" y="81"/>
                  </a:cubicBezTo>
                  <a:lnTo>
                    <a:pt x="539" y="7809"/>
                  </a:lnTo>
                  <a:cubicBezTo>
                    <a:pt x="254" y="7967"/>
                    <a:pt x="0" y="8379"/>
                    <a:pt x="0" y="8727"/>
                  </a:cubicBezTo>
                  <a:lnTo>
                    <a:pt x="0" y="63546"/>
                  </a:lnTo>
                  <a:lnTo>
                    <a:pt x="14505" y="55185"/>
                  </a:lnTo>
                  <a:lnTo>
                    <a:pt x="14505" y="398"/>
                  </a:lnTo>
                  <a:cubicBezTo>
                    <a:pt x="14505" y="151"/>
                    <a:pt x="14378" y="0"/>
                    <a:pt x="14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38"/>
            <p:cNvSpPr/>
            <p:nvPr/>
          </p:nvSpPr>
          <p:spPr>
            <a:xfrm>
              <a:off x="1068739" y="1948383"/>
              <a:ext cx="442876" cy="361031"/>
            </a:xfrm>
            <a:custGeom>
              <a:avLst/>
              <a:gdLst/>
              <a:ahLst/>
              <a:cxnLst/>
              <a:rect l="l" t="t" r="r" b="b"/>
              <a:pathLst>
                <a:path w="13555" h="11050" extrusionOk="0">
                  <a:moveTo>
                    <a:pt x="13300" y="0"/>
                  </a:moveTo>
                  <a:cubicBezTo>
                    <a:pt x="13241" y="0"/>
                    <a:pt x="13176" y="18"/>
                    <a:pt x="13111" y="55"/>
                  </a:cubicBezTo>
                  <a:lnTo>
                    <a:pt x="444" y="7371"/>
                  </a:lnTo>
                  <a:cubicBezTo>
                    <a:pt x="190" y="7497"/>
                    <a:pt x="0" y="7846"/>
                    <a:pt x="0" y="8099"/>
                  </a:cubicBezTo>
                  <a:lnTo>
                    <a:pt x="0" y="10728"/>
                  </a:lnTo>
                  <a:cubicBezTo>
                    <a:pt x="0" y="10928"/>
                    <a:pt x="94" y="11050"/>
                    <a:pt x="238" y="11050"/>
                  </a:cubicBezTo>
                  <a:cubicBezTo>
                    <a:pt x="298" y="11050"/>
                    <a:pt x="368" y="11028"/>
                    <a:pt x="444" y="10981"/>
                  </a:cubicBezTo>
                  <a:lnTo>
                    <a:pt x="13111" y="3665"/>
                  </a:lnTo>
                  <a:cubicBezTo>
                    <a:pt x="13333" y="3539"/>
                    <a:pt x="13555" y="3190"/>
                    <a:pt x="13555" y="2937"/>
                  </a:cubicBezTo>
                  <a:lnTo>
                    <a:pt x="13555" y="308"/>
                  </a:lnTo>
                  <a:cubicBezTo>
                    <a:pt x="13555" y="107"/>
                    <a:pt x="13443" y="0"/>
                    <a:pt x="1330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38"/>
            <p:cNvSpPr/>
            <p:nvPr/>
          </p:nvSpPr>
          <p:spPr>
            <a:xfrm>
              <a:off x="1068739" y="2086555"/>
              <a:ext cx="442876" cy="361064"/>
            </a:xfrm>
            <a:custGeom>
              <a:avLst/>
              <a:gdLst/>
              <a:ahLst/>
              <a:cxnLst/>
              <a:rect l="l" t="t" r="r" b="b"/>
              <a:pathLst>
                <a:path w="13555" h="11051" extrusionOk="0">
                  <a:moveTo>
                    <a:pt x="13303" y="1"/>
                  </a:moveTo>
                  <a:cubicBezTo>
                    <a:pt x="13243" y="1"/>
                    <a:pt x="13177" y="23"/>
                    <a:pt x="13111" y="70"/>
                  </a:cubicBezTo>
                  <a:lnTo>
                    <a:pt x="444" y="7385"/>
                  </a:lnTo>
                  <a:cubicBezTo>
                    <a:pt x="190" y="7512"/>
                    <a:pt x="0" y="7860"/>
                    <a:pt x="0" y="8114"/>
                  </a:cubicBezTo>
                  <a:lnTo>
                    <a:pt x="0" y="10742"/>
                  </a:lnTo>
                  <a:cubicBezTo>
                    <a:pt x="0" y="10944"/>
                    <a:pt x="95" y="11051"/>
                    <a:pt x="241" y="11051"/>
                  </a:cubicBezTo>
                  <a:cubicBezTo>
                    <a:pt x="301" y="11051"/>
                    <a:pt x="370" y="11032"/>
                    <a:pt x="444" y="10995"/>
                  </a:cubicBezTo>
                  <a:lnTo>
                    <a:pt x="13111" y="3680"/>
                  </a:lnTo>
                  <a:cubicBezTo>
                    <a:pt x="13333" y="3553"/>
                    <a:pt x="13555" y="3205"/>
                    <a:pt x="13555" y="2952"/>
                  </a:cubicBezTo>
                  <a:lnTo>
                    <a:pt x="13555" y="323"/>
                  </a:lnTo>
                  <a:cubicBezTo>
                    <a:pt x="13555" y="123"/>
                    <a:pt x="13445" y="1"/>
                    <a:pt x="13303"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38"/>
            <p:cNvSpPr/>
            <p:nvPr/>
          </p:nvSpPr>
          <p:spPr>
            <a:xfrm>
              <a:off x="1068739" y="2225184"/>
              <a:ext cx="442876" cy="360900"/>
            </a:xfrm>
            <a:custGeom>
              <a:avLst/>
              <a:gdLst/>
              <a:ahLst/>
              <a:cxnLst/>
              <a:rect l="l" t="t" r="r" b="b"/>
              <a:pathLst>
                <a:path w="13555" h="11046" extrusionOk="0">
                  <a:moveTo>
                    <a:pt x="13307" y="1"/>
                  </a:moveTo>
                  <a:cubicBezTo>
                    <a:pt x="13246" y="1"/>
                    <a:pt x="13178" y="22"/>
                    <a:pt x="13111" y="70"/>
                  </a:cubicBezTo>
                  <a:lnTo>
                    <a:pt x="444" y="7354"/>
                  </a:lnTo>
                  <a:cubicBezTo>
                    <a:pt x="190" y="7513"/>
                    <a:pt x="0" y="7829"/>
                    <a:pt x="0" y="8114"/>
                  </a:cubicBezTo>
                  <a:lnTo>
                    <a:pt x="0" y="10743"/>
                  </a:lnTo>
                  <a:cubicBezTo>
                    <a:pt x="0" y="10928"/>
                    <a:pt x="102" y="11046"/>
                    <a:pt x="256" y="11046"/>
                  </a:cubicBezTo>
                  <a:cubicBezTo>
                    <a:pt x="312" y="11046"/>
                    <a:pt x="376" y="11030"/>
                    <a:pt x="444" y="10996"/>
                  </a:cubicBezTo>
                  <a:lnTo>
                    <a:pt x="13111" y="3681"/>
                  </a:lnTo>
                  <a:cubicBezTo>
                    <a:pt x="13333" y="3554"/>
                    <a:pt x="13555" y="3206"/>
                    <a:pt x="13555" y="2921"/>
                  </a:cubicBezTo>
                  <a:lnTo>
                    <a:pt x="13555" y="292"/>
                  </a:lnTo>
                  <a:cubicBezTo>
                    <a:pt x="13555" y="116"/>
                    <a:pt x="13447" y="1"/>
                    <a:pt x="1330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38"/>
            <p:cNvSpPr/>
            <p:nvPr/>
          </p:nvSpPr>
          <p:spPr>
            <a:xfrm>
              <a:off x="1068739" y="2363454"/>
              <a:ext cx="442876" cy="360900"/>
            </a:xfrm>
            <a:custGeom>
              <a:avLst/>
              <a:gdLst/>
              <a:ahLst/>
              <a:cxnLst/>
              <a:rect l="l" t="t" r="r" b="b"/>
              <a:pathLst>
                <a:path w="13555" h="11046" extrusionOk="0">
                  <a:moveTo>
                    <a:pt x="13285" y="1"/>
                  </a:moveTo>
                  <a:cubicBezTo>
                    <a:pt x="13230" y="1"/>
                    <a:pt x="13171" y="16"/>
                    <a:pt x="13111" y="50"/>
                  </a:cubicBezTo>
                  <a:lnTo>
                    <a:pt x="444" y="7366"/>
                  </a:lnTo>
                  <a:cubicBezTo>
                    <a:pt x="190" y="7493"/>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4"/>
                  </a:lnTo>
                  <a:cubicBezTo>
                    <a:pt x="13555" y="118"/>
                    <a:pt x="13436" y="1"/>
                    <a:pt x="13285"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38"/>
            <p:cNvSpPr/>
            <p:nvPr/>
          </p:nvSpPr>
          <p:spPr>
            <a:xfrm>
              <a:off x="1068739" y="2501920"/>
              <a:ext cx="442876" cy="361064"/>
            </a:xfrm>
            <a:custGeom>
              <a:avLst/>
              <a:gdLst/>
              <a:ahLst/>
              <a:cxnLst/>
              <a:rect l="l" t="t" r="r" b="b"/>
              <a:pathLst>
                <a:path w="13555" h="11051" extrusionOk="0">
                  <a:moveTo>
                    <a:pt x="13300" y="1"/>
                  </a:moveTo>
                  <a:cubicBezTo>
                    <a:pt x="13241" y="1"/>
                    <a:pt x="13176" y="19"/>
                    <a:pt x="13111" y="56"/>
                  </a:cubicBezTo>
                  <a:lnTo>
                    <a:pt x="444" y="7371"/>
                  </a:lnTo>
                  <a:cubicBezTo>
                    <a:pt x="190" y="7498"/>
                    <a:pt x="0" y="7847"/>
                    <a:pt x="0" y="8100"/>
                  </a:cubicBezTo>
                  <a:lnTo>
                    <a:pt x="0" y="10728"/>
                  </a:lnTo>
                  <a:cubicBezTo>
                    <a:pt x="0" y="10929"/>
                    <a:pt x="94" y="11051"/>
                    <a:pt x="238" y="11051"/>
                  </a:cubicBezTo>
                  <a:cubicBezTo>
                    <a:pt x="298" y="11051"/>
                    <a:pt x="368" y="11029"/>
                    <a:pt x="444" y="10982"/>
                  </a:cubicBezTo>
                  <a:lnTo>
                    <a:pt x="13111" y="3666"/>
                  </a:lnTo>
                  <a:cubicBezTo>
                    <a:pt x="13333" y="3540"/>
                    <a:pt x="13555" y="3191"/>
                    <a:pt x="13555" y="2938"/>
                  </a:cubicBezTo>
                  <a:lnTo>
                    <a:pt x="13555" y="309"/>
                  </a:lnTo>
                  <a:cubicBezTo>
                    <a:pt x="13555" y="107"/>
                    <a:pt x="13443"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38"/>
            <p:cNvSpPr/>
            <p:nvPr/>
          </p:nvSpPr>
          <p:spPr>
            <a:xfrm>
              <a:off x="1068739" y="2640125"/>
              <a:ext cx="442876" cy="361064"/>
            </a:xfrm>
            <a:custGeom>
              <a:avLst/>
              <a:gdLst/>
              <a:ahLst/>
              <a:cxnLst/>
              <a:rect l="l" t="t" r="r" b="b"/>
              <a:pathLst>
                <a:path w="13555" h="11051" extrusionOk="0">
                  <a:moveTo>
                    <a:pt x="13303" y="1"/>
                  </a:moveTo>
                  <a:cubicBezTo>
                    <a:pt x="13243" y="1"/>
                    <a:pt x="13177" y="22"/>
                    <a:pt x="13111" y="70"/>
                  </a:cubicBezTo>
                  <a:lnTo>
                    <a:pt x="444" y="7385"/>
                  </a:lnTo>
                  <a:cubicBezTo>
                    <a:pt x="190" y="7512"/>
                    <a:pt x="0" y="7860"/>
                    <a:pt x="0" y="8113"/>
                  </a:cubicBezTo>
                  <a:lnTo>
                    <a:pt x="0" y="10742"/>
                  </a:lnTo>
                  <a:cubicBezTo>
                    <a:pt x="0" y="10944"/>
                    <a:pt x="95" y="11050"/>
                    <a:pt x="241" y="11050"/>
                  </a:cubicBezTo>
                  <a:cubicBezTo>
                    <a:pt x="301" y="11050"/>
                    <a:pt x="370" y="11032"/>
                    <a:pt x="444" y="10995"/>
                  </a:cubicBezTo>
                  <a:lnTo>
                    <a:pt x="13111" y="3680"/>
                  </a:lnTo>
                  <a:cubicBezTo>
                    <a:pt x="13333" y="3553"/>
                    <a:pt x="13555" y="3205"/>
                    <a:pt x="13555" y="2951"/>
                  </a:cubicBezTo>
                  <a:lnTo>
                    <a:pt x="13555" y="323"/>
                  </a:lnTo>
                  <a:cubicBezTo>
                    <a:pt x="13555" y="123"/>
                    <a:pt x="13445" y="1"/>
                    <a:pt x="13303"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38"/>
            <p:cNvSpPr/>
            <p:nvPr/>
          </p:nvSpPr>
          <p:spPr>
            <a:xfrm>
              <a:off x="1068739" y="2778754"/>
              <a:ext cx="442876" cy="360900"/>
            </a:xfrm>
            <a:custGeom>
              <a:avLst/>
              <a:gdLst/>
              <a:ahLst/>
              <a:cxnLst/>
              <a:rect l="l" t="t" r="r" b="b"/>
              <a:pathLst>
                <a:path w="13555" h="11046" extrusionOk="0">
                  <a:moveTo>
                    <a:pt x="13307" y="0"/>
                  </a:moveTo>
                  <a:cubicBezTo>
                    <a:pt x="13246" y="0"/>
                    <a:pt x="13178" y="22"/>
                    <a:pt x="13111" y="70"/>
                  </a:cubicBezTo>
                  <a:lnTo>
                    <a:pt x="444" y="7354"/>
                  </a:lnTo>
                  <a:cubicBezTo>
                    <a:pt x="190" y="7512"/>
                    <a:pt x="0" y="7829"/>
                    <a:pt x="0" y="8114"/>
                  </a:cubicBezTo>
                  <a:lnTo>
                    <a:pt x="0" y="10743"/>
                  </a:lnTo>
                  <a:cubicBezTo>
                    <a:pt x="0" y="10928"/>
                    <a:pt x="102" y="11046"/>
                    <a:pt x="256" y="11046"/>
                  </a:cubicBezTo>
                  <a:cubicBezTo>
                    <a:pt x="312" y="11046"/>
                    <a:pt x="376" y="11030"/>
                    <a:pt x="444" y="10996"/>
                  </a:cubicBezTo>
                  <a:lnTo>
                    <a:pt x="13111" y="3680"/>
                  </a:lnTo>
                  <a:cubicBezTo>
                    <a:pt x="13333" y="3554"/>
                    <a:pt x="13555" y="3205"/>
                    <a:pt x="13555" y="2920"/>
                  </a:cubicBezTo>
                  <a:lnTo>
                    <a:pt x="13555" y="292"/>
                  </a:lnTo>
                  <a:cubicBezTo>
                    <a:pt x="13555" y="115"/>
                    <a:pt x="13447" y="0"/>
                    <a:pt x="1330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38"/>
            <p:cNvSpPr/>
            <p:nvPr/>
          </p:nvSpPr>
          <p:spPr>
            <a:xfrm>
              <a:off x="1068739" y="2917024"/>
              <a:ext cx="442876" cy="360900"/>
            </a:xfrm>
            <a:custGeom>
              <a:avLst/>
              <a:gdLst/>
              <a:ahLst/>
              <a:cxnLst/>
              <a:rect l="l" t="t" r="r" b="b"/>
              <a:pathLst>
                <a:path w="13555" h="11046" extrusionOk="0">
                  <a:moveTo>
                    <a:pt x="13285" y="0"/>
                  </a:moveTo>
                  <a:cubicBezTo>
                    <a:pt x="13230" y="0"/>
                    <a:pt x="13171" y="16"/>
                    <a:pt x="13111" y="50"/>
                  </a:cubicBezTo>
                  <a:lnTo>
                    <a:pt x="444" y="7366"/>
                  </a:lnTo>
                  <a:cubicBezTo>
                    <a:pt x="190" y="7492"/>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4"/>
                  </a:lnTo>
                  <a:cubicBezTo>
                    <a:pt x="13555" y="118"/>
                    <a:pt x="13436" y="0"/>
                    <a:pt x="1328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38"/>
            <p:cNvSpPr/>
            <p:nvPr/>
          </p:nvSpPr>
          <p:spPr>
            <a:xfrm>
              <a:off x="1068739" y="3055490"/>
              <a:ext cx="442876" cy="360606"/>
            </a:xfrm>
            <a:custGeom>
              <a:avLst/>
              <a:gdLst/>
              <a:ahLst/>
              <a:cxnLst/>
              <a:rect l="l" t="t" r="r" b="b"/>
              <a:pathLst>
                <a:path w="13555" h="11037" extrusionOk="0">
                  <a:moveTo>
                    <a:pt x="13300" y="1"/>
                  </a:moveTo>
                  <a:cubicBezTo>
                    <a:pt x="13241" y="1"/>
                    <a:pt x="13176" y="19"/>
                    <a:pt x="13111" y="56"/>
                  </a:cubicBezTo>
                  <a:lnTo>
                    <a:pt x="444" y="7371"/>
                  </a:lnTo>
                  <a:cubicBezTo>
                    <a:pt x="190" y="7498"/>
                    <a:pt x="0" y="7846"/>
                    <a:pt x="0" y="8100"/>
                  </a:cubicBezTo>
                  <a:lnTo>
                    <a:pt x="0" y="10728"/>
                  </a:lnTo>
                  <a:cubicBezTo>
                    <a:pt x="0" y="10930"/>
                    <a:pt x="95" y="11037"/>
                    <a:pt x="241" y="11037"/>
                  </a:cubicBezTo>
                  <a:cubicBezTo>
                    <a:pt x="301" y="11037"/>
                    <a:pt x="370" y="11019"/>
                    <a:pt x="444" y="10982"/>
                  </a:cubicBezTo>
                  <a:lnTo>
                    <a:pt x="13111" y="3666"/>
                  </a:lnTo>
                  <a:cubicBezTo>
                    <a:pt x="13333" y="3539"/>
                    <a:pt x="13555" y="3191"/>
                    <a:pt x="13555" y="2938"/>
                  </a:cubicBezTo>
                  <a:lnTo>
                    <a:pt x="13555" y="309"/>
                  </a:lnTo>
                  <a:cubicBezTo>
                    <a:pt x="13555" y="107"/>
                    <a:pt x="13443" y="1"/>
                    <a:pt x="133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38"/>
            <p:cNvSpPr/>
            <p:nvPr/>
          </p:nvSpPr>
          <p:spPr>
            <a:xfrm>
              <a:off x="1068739" y="3193695"/>
              <a:ext cx="442876" cy="361064"/>
            </a:xfrm>
            <a:custGeom>
              <a:avLst/>
              <a:gdLst/>
              <a:ahLst/>
              <a:cxnLst/>
              <a:rect l="l" t="t" r="r" b="b"/>
              <a:pathLst>
                <a:path w="13555" h="11051" extrusionOk="0">
                  <a:moveTo>
                    <a:pt x="13303" y="0"/>
                  </a:moveTo>
                  <a:cubicBezTo>
                    <a:pt x="13243" y="0"/>
                    <a:pt x="13177" y="22"/>
                    <a:pt x="13111" y="69"/>
                  </a:cubicBezTo>
                  <a:lnTo>
                    <a:pt x="444" y="7385"/>
                  </a:lnTo>
                  <a:cubicBezTo>
                    <a:pt x="190" y="7512"/>
                    <a:pt x="0" y="7828"/>
                    <a:pt x="0" y="8113"/>
                  </a:cubicBezTo>
                  <a:lnTo>
                    <a:pt x="0" y="10742"/>
                  </a:lnTo>
                  <a:cubicBezTo>
                    <a:pt x="0" y="10944"/>
                    <a:pt x="95" y="11050"/>
                    <a:pt x="241" y="11050"/>
                  </a:cubicBezTo>
                  <a:cubicBezTo>
                    <a:pt x="301" y="11050"/>
                    <a:pt x="370" y="11032"/>
                    <a:pt x="444" y="10995"/>
                  </a:cubicBezTo>
                  <a:lnTo>
                    <a:pt x="13111" y="3680"/>
                  </a:lnTo>
                  <a:cubicBezTo>
                    <a:pt x="13333" y="3553"/>
                    <a:pt x="13555" y="3205"/>
                    <a:pt x="13555" y="2951"/>
                  </a:cubicBezTo>
                  <a:lnTo>
                    <a:pt x="13555" y="323"/>
                  </a:lnTo>
                  <a:cubicBezTo>
                    <a:pt x="13555" y="123"/>
                    <a:pt x="13445" y="0"/>
                    <a:pt x="13303"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38"/>
            <p:cNvSpPr/>
            <p:nvPr/>
          </p:nvSpPr>
          <p:spPr>
            <a:xfrm>
              <a:off x="1068739" y="3332324"/>
              <a:ext cx="442876" cy="360900"/>
            </a:xfrm>
            <a:custGeom>
              <a:avLst/>
              <a:gdLst/>
              <a:ahLst/>
              <a:cxnLst/>
              <a:rect l="l" t="t" r="r" b="b"/>
              <a:pathLst>
                <a:path w="13555" h="11046" extrusionOk="0">
                  <a:moveTo>
                    <a:pt x="13307" y="0"/>
                  </a:moveTo>
                  <a:cubicBezTo>
                    <a:pt x="13246" y="0"/>
                    <a:pt x="13178" y="22"/>
                    <a:pt x="13111" y="70"/>
                  </a:cubicBezTo>
                  <a:lnTo>
                    <a:pt x="444" y="7354"/>
                  </a:lnTo>
                  <a:cubicBezTo>
                    <a:pt x="190" y="7512"/>
                    <a:pt x="0" y="7829"/>
                    <a:pt x="0" y="8114"/>
                  </a:cubicBezTo>
                  <a:lnTo>
                    <a:pt x="0" y="10742"/>
                  </a:lnTo>
                  <a:cubicBezTo>
                    <a:pt x="0" y="10928"/>
                    <a:pt x="102" y="11046"/>
                    <a:pt x="256" y="11046"/>
                  </a:cubicBezTo>
                  <a:cubicBezTo>
                    <a:pt x="312" y="11046"/>
                    <a:pt x="376" y="11030"/>
                    <a:pt x="444" y="10996"/>
                  </a:cubicBezTo>
                  <a:lnTo>
                    <a:pt x="13111" y="3680"/>
                  </a:lnTo>
                  <a:cubicBezTo>
                    <a:pt x="13333" y="3554"/>
                    <a:pt x="13555" y="3205"/>
                    <a:pt x="13555" y="2920"/>
                  </a:cubicBezTo>
                  <a:lnTo>
                    <a:pt x="13555" y="292"/>
                  </a:lnTo>
                  <a:cubicBezTo>
                    <a:pt x="13555" y="115"/>
                    <a:pt x="13447" y="0"/>
                    <a:pt x="1330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38"/>
            <p:cNvSpPr/>
            <p:nvPr/>
          </p:nvSpPr>
          <p:spPr>
            <a:xfrm>
              <a:off x="1068739" y="3470595"/>
              <a:ext cx="442876" cy="360900"/>
            </a:xfrm>
            <a:custGeom>
              <a:avLst/>
              <a:gdLst/>
              <a:ahLst/>
              <a:cxnLst/>
              <a:rect l="l" t="t" r="r" b="b"/>
              <a:pathLst>
                <a:path w="13555" h="11046" extrusionOk="0">
                  <a:moveTo>
                    <a:pt x="13285" y="0"/>
                  </a:moveTo>
                  <a:cubicBezTo>
                    <a:pt x="13230" y="0"/>
                    <a:pt x="13171" y="16"/>
                    <a:pt x="13111" y="50"/>
                  </a:cubicBezTo>
                  <a:lnTo>
                    <a:pt x="444" y="7366"/>
                  </a:lnTo>
                  <a:cubicBezTo>
                    <a:pt x="190" y="7492"/>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3"/>
                  </a:lnTo>
                  <a:cubicBezTo>
                    <a:pt x="13555" y="118"/>
                    <a:pt x="13436" y="0"/>
                    <a:pt x="1328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38"/>
            <p:cNvSpPr/>
            <p:nvPr/>
          </p:nvSpPr>
          <p:spPr>
            <a:xfrm>
              <a:off x="457208" y="1487668"/>
              <a:ext cx="1091654" cy="633258"/>
            </a:xfrm>
            <a:custGeom>
              <a:avLst/>
              <a:gdLst/>
              <a:ahLst/>
              <a:cxnLst/>
              <a:rect l="l" t="t" r="r" b="b"/>
              <a:pathLst>
                <a:path w="33412" h="19382" extrusionOk="0">
                  <a:moveTo>
                    <a:pt x="16184" y="0"/>
                  </a:moveTo>
                  <a:lnTo>
                    <a:pt x="1" y="9342"/>
                  </a:lnTo>
                  <a:lnTo>
                    <a:pt x="17387" y="19381"/>
                  </a:lnTo>
                  <a:lnTo>
                    <a:pt x="33412" y="10134"/>
                  </a:lnTo>
                  <a:lnTo>
                    <a:pt x="1618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38"/>
            <p:cNvSpPr/>
            <p:nvPr/>
          </p:nvSpPr>
          <p:spPr>
            <a:xfrm>
              <a:off x="631058" y="1608719"/>
              <a:ext cx="533934" cy="429415"/>
            </a:xfrm>
            <a:custGeom>
              <a:avLst/>
              <a:gdLst/>
              <a:ahLst/>
              <a:cxnLst/>
              <a:rect l="l" t="t" r="r" b="b"/>
              <a:pathLst>
                <a:path w="16342" h="13143" extrusionOk="0">
                  <a:moveTo>
                    <a:pt x="10229" y="0"/>
                  </a:moveTo>
                  <a:lnTo>
                    <a:pt x="0" y="5891"/>
                  </a:lnTo>
                  <a:lnTo>
                    <a:pt x="12509" y="13143"/>
                  </a:lnTo>
                  <a:lnTo>
                    <a:pt x="12509" y="11845"/>
                  </a:lnTo>
                  <a:lnTo>
                    <a:pt x="16341" y="3547"/>
                  </a:lnTo>
                  <a:lnTo>
                    <a:pt x="10229"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38"/>
            <p:cNvSpPr/>
            <p:nvPr/>
          </p:nvSpPr>
          <p:spPr>
            <a:xfrm>
              <a:off x="631058" y="1758752"/>
              <a:ext cx="74526" cy="64169"/>
            </a:xfrm>
            <a:custGeom>
              <a:avLst/>
              <a:gdLst/>
              <a:ahLst/>
              <a:cxnLst/>
              <a:rect l="l" t="t" r="r" b="b"/>
              <a:pathLst>
                <a:path w="2281" h="1964" extrusionOk="0">
                  <a:moveTo>
                    <a:pt x="0" y="0"/>
                  </a:moveTo>
                  <a:lnTo>
                    <a:pt x="0" y="1299"/>
                  </a:lnTo>
                  <a:lnTo>
                    <a:pt x="2090" y="1964"/>
                  </a:lnTo>
                  <a:lnTo>
                    <a:pt x="2280" y="855"/>
                  </a:lnTo>
                  <a:lnTo>
                    <a:pt x="1710" y="64"/>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38"/>
            <p:cNvSpPr/>
            <p:nvPr/>
          </p:nvSpPr>
          <p:spPr>
            <a:xfrm>
              <a:off x="1039759" y="1724609"/>
              <a:ext cx="335285" cy="313525"/>
            </a:xfrm>
            <a:custGeom>
              <a:avLst/>
              <a:gdLst/>
              <a:ahLst/>
              <a:cxnLst/>
              <a:rect l="l" t="t" r="r" b="b"/>
              <a:pathLst>
                <a:path w="10262" h="9596" extrusionOk="0">
                  <a:moveTo>
                    <a:pt x="3832" y="0"/>
                  </a:moveTo>
                  <a:lnTo>
                    <a:pt x="0" y="8298"/>
                  </a:lnTo>
                  <a:lnTo>
                    <a:pt x="0" y="9596"/>
                  </a:lnTo>
                  <a:lnTo>
                    <a:pt x="10261" y="3706"/>
                  </a:lnTo>
                  <a:lnTo>
                    <a:pt x="8678" y="2819"/>
                  </a:lnTo>
                  <a:lnTo>
                    <a:pt x="383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38"/>
            <p:cNvSpPr/>
            <p:nvPr/>
          </p:nvSpPr>
          <p:spPr>
            <a:xfrm>
              <a:off x="1213576" y="1800148"/>
              <a:ext cx="161467" cy="111773"/>
            </a:xfrm>
            <a:custGeom>
              <a:avLst/>
              <a:gdLst/>
              <a:ahLst/>
              <a:cxnLst/>
              <a:rect l="l" t="t" r="r" b="b"/>
              <a:pathLst>
                <a:path w="4942" h="3421" extrusionOk="0">
                  <a:moveTo>
                    <a:pt x="1204" y="0"/>
                  </a:moveTo>
                  <a:lnTo>
                    <a:pt x="1" y="3420"/>
                  </a:lnTo>
                  <a:lnTo>
                    <a:pt x="4941" y="1394"/>
                  </a:lnTo>
                  <a:lnTo>
                    <a:pt x="4941" y="95"/>
                  </a:lnTo>
                  <a:lnTo>
                    <a:pt x="1204"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38"/>
            <p:cNvSpPr/>
            <p:nvPr/>
          </p:nvSpPr>
          <p:spPr>
            <a:xfrm>
              <a:off x="631058" y="1565265"/>
              <a:ext cx="743985" cy="430460"/>
            </a:xfrm>
            <a:custGeom>
              <a:avLst/>
              <a:gdLst/>
              <a:ahLst/>
              <a:cxnLst/>
              <a:rect l="l" t="t" r="r" b="b"/>
              <a:pathLst>
                <a:path w="22771" h="13175" extrusionOk="0">
                  <a:moveTo>
                    <a:pt x="10229" y="0"/>
                  </a:moveTo>
                  <a:lnTo>
                    <a:pt x="0" y="5922"/>
                  </a:lnTo>
                  <a:lnTo>
                    <a:pt x="12509" y="13175"/>
                  </a:lnTo>
                  <a:lnTo>
                    <a:pt x="22770" y="7284"/>
                  </a:lnTo>
                  <a:lnTo>
                    <a:pt x="1022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38"/>
            <p:cNvSpPr/>
            <p:nvPr/>
          </p:nvSpPr>
          <p:spPr>
            <a:xfrm>
              <a:off x="821441" y="1673901"/>
              <a:ext cx="182149" cy="56948"/>
            </a:xfrm>
            <a:custGeom>
              <a:avLst/>
              <a:gdLst/>
              <a:ahLst/>
              <a:cxnLst/>
              <a:rect l="l" t="t" r="r" b="b"/>
              <a:pathLst>
                <a:path w="5575" h="1743" extrusionOk="0">
                  <a:moveTo>
                    <a:pt x="2771" y="1"/>
                  </a:moveTo>
                  <a:cubicBezTo>
                    <a:pt x="2075" y="1"/>
                    <a:pt x="1378" y="159"/>
                    <a:pt x="855" y="476"/>
                  </a:cubicBezTo>
                  <a:cubicBezTo>
                    <a:pt x="254" y="824"/>
                    <a:pt x="0" y="1299"/>
                    <a:pt x="64" y="1742"/>
                  </a:cubicBezTo>
                  <a:cubicBezTo>
                    <a:pt x="127" y="1394"/>
                    <a:pt x="380" y="1046"/>
                    <a:pt x="855" y="792"/>
                  </a:cubicBezTo>
                  <a:cubicBezTo>
                    <a:pt x="1394" y="491"/>
                    <a:pt x="2090" y="341"/>
                    <a:pt x="2783" y="341"/>
                  </a:cubicBezTo>
                  <a:cubicBezTo>
                    <a:pt x="3476" y="341"/>
                    <a:pt x="4165" y="491"/>
                    <a:pt x="4687" y="792"/>
                  </a:cubicBezTo>
                  <a:cubicBezTo>
                    <a:pt x="5162" y="1046"/>
                    <a:pt x="5416" y="1394"/>
                    <a:pt x="5479" y="1742"/>
                  </a:cubicBezTo>
                  <a:cubicBezTo>
                    <a:pt x="5574" y="1299"/>
                    <a:pt x="5321" y="824"/>
                    <a:pt x="4687" y="476"/>
                  </a:cubicBezTo>
                  <a:cubicBezTo>
                    <a:pt x="4165" y="159"/>
                    <a:pt x="3468" y="1"/>
                    <a:pt x="2771"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38"/>
            <p:cNvSpPr/>
            <p:nvPr/>
          </p:nvSpPr>
          <p:spPr>
            <a:xfrm>
              <a:off x="823499" y="1685010"/>
              <a:ext cx="176987" cy="91614"/>
            </a:xfrm>
            <a:custGeom>
              <a:avLst/>
              <a:gdLst/>
              <a:ahLst/>
              <a:cxnLst/>
              <a:rect l="l" t="t" r="r" b="b"/>
              <a:pathLst>
                <a:path w="5417" h="2804" extrusionOk="0">
                  <a:moveTo>
                    <a:pt x="2708" y="1"/>
                  </a:moveTo>
                  <a:cubicBezTo>
                    <a:pt x="2012" y="1"/>
                    <a:pt x="1315" y="151"/>
                    <a:pt x="792" y="452"/>
                  </a:cubicBezTo>
                  <a:cubicBezTo>
                    <a:pt x="317" y="706"/>
                    <a:pt x="64" y="1054"/>
                    <a:pt x="1" y="1402"/>
                  </a:cubicBezTo>
                  <a:cubicBezTo>
                    <a:pt x="64" y="1751"/>
                    <a:pt x="317" y="2067"/>
                    <a:pt x="792" y="2352"/>
                  </a:cubicBezTo>
                  <a:cubicBezTo>
                    <a:pt x="1331" y="2653"/>
                    <a:pt x="2027" y="2804"/>
                    <a:pt x="2720" y="2804"/>
                  </a:cubicBezTo>
                  <a:cubicBezTo>
                    <a:pt x="3413" y="2804"/>
                    <a:pt x="4102" y="2653"/>
                    <a:pt x="4624" y="2352"/>
                  </a:cubicBezTo>
                  <a:cubicBezTo>
                    <a:pt x="5099" y="2067"/>
                    <a:pt x="5353" y="1751"/>
                    <a:pt x="5416" y="1402"/>
                  </a:cubicBezTo>
                  <a:cubicBezTo>
                    <a:pt x="5353" y="1054"/>
                    <a:pt x="5099" y="706"/>
                    <a:pt x="4624" y="452"/>
                  </a:cubicBezTo>
                  <a:cubicBezTo>
                    <a:pt x="4102" y="151"/>
                    <a:pt x="3405" y="1"/>
                    <a:pt x="27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38"/>
            <p:cNvSpPr/>
            <p:nvPr/>
          </p:nvSpPr>
          <p:spPr>
            <a:xfrm>
              <a:off x="758318" y="1733920"/>
              <a:ext cx="142811" cy="81779"/>
            </a:xfrm>
            <a:custGeom>
              <a:avLst/>
              <a:gdLst/>
              <a:ahLst/>
              <a:cxnLst/>
              <a:rect l="l" t="t" r="r" b="b"/>
              <a:pathLst>
                <a:path w="4371" h="2503" extrusionOk="0">
                  <a:moveTo>
                    <a:pt x="381" y="0"/>
                  </a:moveTo>
                  <a:lnTo>
                    <a:pt x="0"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38"/>
            <p:cNvSpPr/>
            <p:nvPr/>
          </p:nvSpPr>
          <p:spPr>
            <a:xfrm>
              <a:off x="735545" y="1747349"/>
              <a:ext cx="142844" cy="81779"/>
            </a:xfrm>
            <a:custGeom>
              <a:avLst/>
              <a:gdLst/>
              <a:ahLst/>
              <a:cxnLst/>
              <a:rect l="l" t="t" r="r" b="b"/>
              <a:pathLst>
                <a:path w="4372" h="2503" extrusionOk="0">
                  <a:moveTo>
                    <a:pt x="381" y="1"/>
                  </a:moveTo>
                  <a:lnTo>
                    <a:pt x="1" y="191"/>
                  </a:lnTo>
                  <a:lnTo>
                    <a:pt x="3991" y="2503"/>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38"/>
            <p:cNvSpPr/>
            <p:nvPr/>
          </p:nvSpPr>
          <p:spPr>
            <a:xfrm>
              <a:off x="712805" y="1759797"/>
              <a:ext cx="142811" cy="82792"/>
            </a:xfrm>
            <a:custGeom>
              <a:avLst/>
              <a:gdLst/>
              <a:ahLst/>
              <a:cxnLst/>
              <a:rect l="l" t="t" r="r" b="b"/>
              <a:pathLst>
                <a:path w="4371" h="2534" extrusionOk="0">
                  <a:moveTo>
                    <a:pt x="380" y="0"/>
                  </a:moveTo>
                  <a:lnTo>
                    <a:pt x="0" y="222"/>
                  </a:lnTo>
                  <a:lnTo>
                    <a:pt x="3990" y="2534"/>
                  </a:lnTo>
                  <a:lnTo>
                    <a:pt x="4370"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38"/>
            <p:cNvSpPr/>
            <p:nvPr/>
          </p:nvSpPr>
          <p:spPr>
            <a:xfrm>
              <a:off x="967324" y="1608719"/>
              <a:ext cx="141799" cy="81779"/>
            </a:xfrm>
            <a:custGeom>
              <a:avLst/>
              <a:gdLst/>
              <a:ahLst/>
              <a:cxnLst/>
              <a:rect l="l" t="t" r="r" b="b"/>
              <a:pathLst>
                <a:path w="4340" h="2503" extrusionOk="0">
                  <a:moveTo>
                    <a:pt x="349" y="0"/>
                  </a:moveTo>
                  <a:lnTo>
                    <a:pt x="1" y="190"/>
                  </a:lnTo>
                  <a:lnTo>
                    <a:pt x="3991" y="2502"/>
                  </a:lnTo>
                  <a:lnTo>
                    <a:pt x="4339" y="2281"/>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38"/>
            <p:cNvSpPr/>
            <p:nvPr/>
          </p:nvSpPr>
          <p:spPr>
            <a:xfrm>
              <a:off x="944551" y="1621135"/>
              <a:ext cx="141799" cy="82792"/>
            </a:xfrm>
            <a:custGeom>
              <a:avLst/>
              <a:gdLst/>
              <a:ahLst/>
              <a:cxnLst/>
              <a:rect l="l" t="t" r="r" b="b"/>
              <a:pathLst>
                <a:path w="4340" h="2534" extrusionOk="0">
                  <a:moveTo>
                    <a:pt x="349" y="0"/>
                  </a:moveTo>
                  <a:lnTo>
                    <a:pt x="1" y="222"/>
                  </a:lnTo>
                  <a:lnTo>
                    <a:pt x="3960" y="2534"/>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38"/>
            <p:cNvSpPr/>
            <p:nvPr/>
          </p:nvSpPr>
          <p:spPr>
            <a:xfrm>
              <a:off x="921811" y="1634596"/>
              <a:ext cx="141766" cy="82792"/>
            </a:xfrm>
            <a:custGeom>
              <a:avLst/>
              <a:gdLst/>
              <a:ahLst/>
              <a:cxnLst/>
              <a:rect l="l" t="t" r="r" b="b"/>
              <a:pathLst>
                <a:path w="4339" h="2534" extrusionOk="0">
                  <a:moveTo>
                    <a:pt x="349" y="0"/>
                  </a:moveTo>
                  <a:lnTo>
                    <a:pt x="0" y="222"/>
                  </a:lnTo>
                  <a:lnTo>
                    <a:pt x="3959"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38"/>
            <p:cNvSpPr/>
            <p:nvPr/>
          </p:nvSpPr>
          <p:spPr>
            <a:xfrm>
              <a:off x="1008720" y="1782537"/>
              <a:ext cx="182149" cy="56948"/>
            </a:xfrm>
            <a:custGeom>
              <a:avLst/>
              <a:gdLst/>
              <a:ahLst/>
              <a:cxnLst/>
              <a:rect l="l" t="t" r="r" b="b"/>
              <a:pathLst>
                <a:path w="5575" h="1743" extrusionOk="0">
                  <a:moveTo>
                    <a:pt x="2803" y="1"/>
                  </a:moveTo>
                  <a:cubicBezTo>
                    <a:pt x="2106" y="1"/>
                    <a:pt x="1410" y="159"/>
                    <a:pt x="887" y="476"/>
                  </a:cubicBezTo>
                  <a:cubicBezTo>
                    <a:pt x="285" y="824"/>
                    <a:pt x="0" y="1267"/>
                    <a:pt x="95" y="1743"/>
                  </a:cubicBezTo>
                  <a:cubicBezTo>
                    <a:pt x="159" y="1394"/>
                    <a:pt x="412" y="1046"/>
                    <a:pt x="887" y="792"/>
                  </a:cubicBezTo>
                  <a:cubicBezTo>
                    <a:pt x="1410" y="492"/>
                    <a:pt x="2106" y="341"/>
                    <a:pt x="2803" y="341"/>
                  </a:cubicBezTo>
                  <a:cubicBezTo>
                    <a:pt x="3500" y="341"/>
                    <a:pt x="4197" y="492"/>
                    <a:pt x="4719" y="792"/>
                  </a:cubicBezTo>
                  <a:cubicBezTo>
                    <a:pt x="5194" y="1046"/>
                    <a:pt x="5447" y="1394"/>
                    <a:pt x="5511" y="1743"/>
                  </a:cubicBezTo>
                  <a:cubicBezTo>
                    <a:pt x="5574" y="1267"/>
                    <a:pt x="5321" y="824"/>
                    <a:pt x="4719" y="476"/>
                  </a:cubicBezTo>
                  <a:cubicBezTo>
                    <a:pt x="4197" y="159"/>
                    <a:pt x="3500" y="1"/>
                    <a:pt x="2803"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38"/>
            <p:cNvSpPr/>
            <p:nvPr/>
          </p:nvSpPr>
          <p:spPr>
            <a:xfrm>
              <a:off x="1011824" y="1793678"/>
              <a:ext cx="176954" cy="91581"/>
            </a:xfrm>
            <a:custGeom>
              <a:avLst/>
              <a:gdLst/>
              <a:ahLst/>
              <a:cxnLst/>
              <a:rect l="l" t="t" r="r" b="b"/>
              <a:pathLst>
                <a:path w="5416" h="2803" extrusionOk="0">
                  <a:moveTo>
                    <a:pt x="2708" y="0"/>
                  </a:moveTo>
                  <a:cubicBezTo>
                    <a:pt x="2011" y="0"/>
                    <a:pt x="1315" y="151"/>
                    <a:pt x="792" y="451"/>
                  </a:cubicBezTo>
                  <a:cubicBezTo>
                    <a:pt x="317" y="705"/>
                    <a:pt x="64" y="1053"/>
                    <a:pt x="0" y="1402"/>
                  </a:cubicBezTo>
                  <a:cubicBezTo>
                    <a:pt x="64" y="1750"/>
                    <a:pt x="317" y="2067"/>
                    <a:pt x="792" y="2352"/>
                  </a:cubicBezTo>
                  <a:cubicBezTo>
                    <a:pt x="1315" y="2652"/>
                    <a:pt x="2011" y="2803"/>
                    <a:pt x="2708" y="2803"/>
                  </a:cubicBezTo>
                  <a:cubicBezTo>
                    <a:pt x="3405" y="2803"/>
                    <a:pt x="4102" y="2652"/>
                    <a:pt x="4624" y="2352"/>
                  </a:cubicBezTo>
                  <a:cubicBezTo>
                    <a:pt x="5099" y="2067"/>
                    <a:pt x="5352" y="1750"/>
                    <a:pt x="5416" y="1402"/>
                  </a:cubicBezTo>
                  <a:cubicBezTo>
                    <a:pt x="5352" y="1053"/>
                    <a:pt x="5099" y="705"/>
                    <a:pt x="4624" y="451"/>
                  </a:cubicBezTo>
                  <a:cubicBezTo>
                    <a:pt x="4102" y="151"/>
                    <a:pt x="3405" y="0"/>
                    <a:pt x="270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38"/>
            <p:cNvSpPr/>
            <p:nvPr/>
          </p:nvSpPr>
          <p:spPr>
            <a:xfrm>
              <a:off x="946642" y="1842557"/>
              <a:ext cx="141766" cy="81779"/>
            </a:xfrm>
            <a:custGeom>
              <a:avLst/>
              <a:gdLst/>
              <a:ahLst/>
              <a:cxnLst/>
              <a:rect l="l" t="t" r="r" b="b"/>
              <a:pathLst>
                <a:path w="4339" h="2503" extrusionOk="0">
                  <a:moveTo>
                    <a:pt x="349" y="1"/>
                  </a:moveTo>
                  <a:lnTo>
                    <a:pt x="0" y="191"/>
                  </a:lnTo>
                  <a:lnTo>
                    <a:pt x="3991" y="2502"/>
                  </a:lnTo>
                  <a:lnTo>
                    <a:pt x="4339" y="2281"/>
                  </a:lnTo>
                  <a:lnTo>
                    <a:pt x="349"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38"/>
            <p:cNvSpPr/>
            <p:nvPr/>
          </p:nvSpPr>
          <p:spPr>
            <a:xfrm>
              <a:off x="923869" y="1856018"/>
              <a:ext cx="141799" cy="81779"/>
            </a:xfrm>
            <a:custGeom>
              <a:avLst/>
              <a:gdLst/>
              <a:ahLst/>
              <a:cxnLst/>
              <a:rect l="l" t="t" r="r" b="b"/>
              <a:pathLst>
                <a:path w="4340" h="2503" extrusionOk="0">
                  <a:moveTo>
                    <a:pt x="349" y="0"/>
                  </a:moveTo>
                  <a:lnTo>
                    <a:pt x="1" y="190"/>
                  </a:lnTo>
                  <a:lnTo>
                    <a:pt x="3991" y="2502"/>
                  </a:lnTo>
                  <a:lnTo>
                    <a:pt x="4339" y="2280"/>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38"/>
            <p:cNvSpPr/>
            <p:nvPr/>
          </p:nvSpPr>
          <p:spPr>
            <a:xfrm>
              <a:off x="901097" y="1868433"/>
              <a:ext cx="141799" cy="82792"/>
            </a:xfrm>
            <a:custGeom>
              <a:avLst/>
              <a:gdLst/>
              <a:ahLst/>
              <a:cxnLst/>
              <a:rect l="l" t="t" r="r" b="b"/>
              <a:pathLst>
                <a:path w="4340" h="2534" extrusionOk="0">
                  <a:moveTo>
                    <a:pt x="349" y="0"/>
                  </a:moveTo>
                  <a:lnTo>
                    <a:pt x="1" y="222"/>
                  </a:lnTo>
                  <a:lnTo>
                    <a:pt x="3991"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38"/>
            <p:cNvSpPr/>
            <p:nvPr/>
          </p:nvSpPr>
          <p:spPr>
            <a:xfrm>
              <a:off x="1154603" y="1717355"/>
              <a:ext cx="142844" cy="81779"/>
            </a:xfrm>
            <a:custGeom>
              <a:avLst/>
              <a:gdLst/>
              <a:ahLst/>
              <a:cxnLst/>
              <a:rect l="l" t="t" r="r" b="b"/>
              <a:pathLst>
                <a:path w="4372" h="2503" extrusionOk="0">
                  <a:moveTo>
                    <a:pt x="381" y="1"/>
                  </a:moveTo>
                  <a:lnTo>
                    <a:pt x="1" y="191"/>
                  </a:lnTo>
                  <a:lnTo>
                    <a:pt x="3991" y="2502"/>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38"/>
            <p:cNvSpPr/>
            <p:nvPr/>
          </p:nvSpPr>
          <p:spPr>
            <a:xfrm>
              <a:off x="1131862" y="1729771"/>
              <a:ext cx="142811" cy="82825"/>
            </a:xfrm>
            <a:custGeom>
              <a:avLst/>
              <a:gdLst/>
              <a:ahLst/>
              <a:cxnLst/>
              <a:rect l="l" t="t" r="r" b="b"/>
              <a:pathLst>
                <a:path w="4371" h="2535" extrusionOk="0">
                  <a:moveTo>
                    <a:pt x="380" y="1"/>
                  </a:moveTo>
                  <a:lnTo>
                    <a:pt x="0" y="222"/>
                  </a:lnTo>
                  <a:lnTo>
                    <a:pt x="3990" y="2534"/>
                  </a:lnTo>
                  <a:lnTo>
                    <a:pt x="4370"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38"/>
            <p:cNvSpPr/>
            <p:nvPr/>
          </p:nvSpPr>
          <p:spPr>
            <a:xfrm>
              <a:off x="1109090" y="1743232"/>
              <a:ext cx="142811" cy="81779"/>
            </a:xfrm>
            <a:custGeom>
              <a:avLst/>
              <a:gdLst/>
              <a:ahLst/>
              <a:cxnLst/>
              <a:rect l="l" t="t" r="r" b="b"/>
              <a:pathLst>
                <a:path w="4371" h="2503" extrusionOk="0">
                  <a:moveTo>
                    <a:pt x="380" y="0"/>
                  </a:moveTo>
                  <a:lnTo>
                    <a:pt x="0" y="222"/>
                  </a:lnTo>
                  <a:lnTo>
                    <a:pt x="3991" y="2502"/>
                  </a:lnTo>
                  <a:lnTo>
                    <a:pt x="4371" y="2312"/>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38"/>
            <p:cNvSpPr/>
            <p:nvPr/>
          </p:nvSpPr>
          <p:spPr>
            <a:xfrm>
              <a:off x="1615056" y="2159186"/>
              <a:ext cx="522564" cy="2196703"/>
            </a:xfrm>
            <a:custGeom>
              <a:avLst/>
              <a:gdLst/>
              <a:ahLst/>
              <a:cxnLst/>
              <a:rect l="l" t="t" r="r" b="b"/>
              <a:pathLst>
                <a:path w="15994" h="67234" extrusionOk="0">
                  <a:moveTo>
                    <a:pt x="15993" y="0"/>
                  </a:moveTo>
                  <a:lnTo>
                    <a:pt x="0" y="9248"/>
                  </a:lnTo>
                  <a:lnTo>
                    <a:pt x="0" y="67233"/>
                  </a:lnTo>
                  <a:lnTo>
                    <a:pt x="15993" y="57954"/>
                  </a:lnTo>
                  <a:lnTo>
                    <a:pt x="15993"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38"/>
            <p:cNvSpPr/>
            <p:nvPr/>
          </p:nvSpPr>
          <p:spPr>
            <a:xfrm>
              <a:off x="1047012" y="2133309"/>
              <a:ext cx="568077" cy="2222579"/>
            </a:xfrm>
            <a:custGeom>
              <a:avLst/>
              <a:gdLst/>
              <a:ahLst/>
              <a:cxnLst/>
              <a:rect l="l" t="t" r="r" b="b"/>
              <a:pathLst>
                <a:path w="17387" h="68026" extrusionOk="0">
                  <a:moveTo>
                    <a:pt x="0" y="0"/>
                  </a:moveTo>
                  <a:lnTo>
                    <a:pt x="0" y="57986"/>
                  </a:lnTo>
                  <a:lnTo>
                    <a:pt x="17386" y="68025"/>
                  </a:lnTo>
                  <a:lnTo>
                    <a:pt x="17386" y="10040"/>
                  </a:lnTo>
                  <a:lnTo>
                    <a:pt x="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38"/>
            <p:cNvSpPr/>
            <p:nvPr/>
          </p:nvSpPr>
          <p:spPr>
            <a:xfrm>
              <a:off x="1071843" y="2238253"/>
              <a:ext cx="518415" cy="2103129"/>
            </a:xfrm>
            <a:custGeom>
              <a:avLst/>
              <a:gdLst/>
              <a:ahLst/>
              <a:cxnLst/>
              <a:rect l="l" t="t" r="r" b="b"/>
              <a:pathLst>
                <a:path w="15867" h="64370" extrusionOk="0">
                  <a:moveTo>
                    <a:pt x="289" y="1"/>
                  </a:moveTo>
                  <a:cubicBezTo>
                    <a:pt x="111" y="1"/>
                    <a:pt x="0" y="152"/>
                    <a:pt x="0" y="399"/>
                  </a:cubicBezTo>
                  <a:lnTo>
                    <a:pt x="0" y="55186"/>
                  </a:lnTo>
                  <a:lnTo>
                    <a:pt x="15866" y="64370"/>
                  </a:lnTo>
                  <a:lnTo>
                    <a:pt x="15866" y="9551"/>
                  </a:lnTo>
                  <a:cubicBezTo>
                    <a:pt x="15866" y="9203"/>
                    <a:pt x="15613" y="8791"/>
                    <a:pt x="15328" y="8601"/>
                  </a:cubicBezTo>
                  <a:lnTo>
                    <a:pt x="539" y="82"/>
                  </a:lnTo>
                  <a:cubicBezTo>
                    <a:pt x="446" y="27"/>
                    <a:pt x="362" y="1"/>
                    <a:pt x="28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38"/>
            <p:cNvSpPr/>
            <p:nvPr/>
          </p:nvSpPr>
          <p:spPr>
            <a:xfrm>
              <a:off x="1087363" y="2264979"/>
              <a:ext cx="487376" cy="387496"/>
            </a:xfrm>
            <a:custGeom>
              <a:avLst/>
              <a:gdLst/>
              <a:ahLst/>
              <a:cxnLst/>
              <a:rect l="l" t="t" r="r" b="b"/>
              <a:pathLst>
                <a:path w="14917" h="11860" extrusionOk="0">
                  <a:moveTo>
                    <a:pt x="230" y="1"/>
                  </a:moveTo>
                  <a:cubicBezTo>
                    <a:pt x="96" y="1"/>
                    <a:pt x="0" y="107"/>
                    <a:pt x="0" y="309"/>
                  </a:cubicBezTo>
                  <a:lnTo>
                    <a:pt x="0" y="2938"/>
                  </a:lnTo>
                  <a:cubicBezTo>
                    <a:pt x="0" y="3191"/>
                    <a:pt x="190" y="3539"/>
                    <a:pt x="412" y="3666"/>
                  </a:cubicBezTo>
                  <a:lnTo>
                    <a:pt x="14505" y="11805"/>
                  </a:lnTo>
                  <a:cubicBezTo>
                    <a:pt x="14569" y="11842"/>
                    <a:pt x="14631" y="11860"/>
                    <a:pt x="14687" y="11860"/>
                  </a:cubicBezTo>
                  <a:cubicBezTo>
                    <a:pt x="14821" y="11860"/>
                    <a:pt x="14916" y="11753"/>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38"/>
            <p:cNvSpPr/>
            <p:nvPr/>
          </p:nvSpPr>
          <p:spPr>
            <a:xfrm>
              <a:off x="1111148" y="2301965"/>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38"/>
            <p:cNvSpPr/>
            <p:nvPr/>
          </p:nvSpPr>
          <p:spPr>
            <a:xfrm>
              <a:off x="1111148" y="2327841"/>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38"/>
            <p:cNvSpPr/>
            <p:nvPr/>
          </p:nvSpPr>
          <p:spPr>
            <a:xfrm>
              <a:off x="1111148" y="2354731"/>
              <a:ext cx="164571" cy="102461"/>
            </a:xfrm>
            <a:custGeom>
              <a:avLst/>
              <a:gdLst/>
              <a:ahLst/>
              <a:cxnLst/>
              <a:rect l="l" t="t" r="r" b="b"/>
              <a:pathLst>
                <a:path w="5037" h="3136" extrusionOk="0">
                  <a:moveTo>
                    <a:pt x="1" y="1"/>
                  </a:moveTo>
                  <a:lnTo>
                    <a:pt x="1" y="222"/>
                  </a:lnTo>
                  <a:lnTo>
                    <a:pt x="5036" y="3136"/>
                  </a:lnTo>
                  <a:lnTo>
                    <a:pt x="5036" y="2883"/>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38"/>
            <p:cNvSpPr/>
            <p:nvPr/>
          </p:nvSpPr>
          <p:spPr>
            <a:xfrm>
              <a:off x="1418466" y="2503194"/>
              <a:ext cx="23818" cy="28098"/>
            </a:xfrm>
            <a:custGeom>
              <a:avLst/>
              <a:gdLst/>
              <a:ahLst/>
              <a:cxnLst/>
              <a:rect l="l" t="t" r="r" b="b"/>
              <a:pathLst>
                <a:path w="729" h="860" extrusionOk="0">
                  <a:moveTo>
                    <a:pt x="201" y="1"/>
                  </a:moveTo>
                  <a:cubicBezTo>
                    <a:pt x="174" y="1"/>
                    <a:pt x="149" y="6"/>
                    <a:pt x="127" y="17"/>
                  </a:cubicBezTo>
                  <a:cubicBezTo>
                    <a:pt x="0" y="80"/>
                    <a:pt x="0" y="334"/>
                    <a:pt x="127" y="555"/>
                  </a:cubicBezTo>
                  <a:cubicBezTo>
                    <a:pt x="228" y="758"/>
                    <a:pt x="391" y="859"/>
                    <a:pt x="516" y="859"/>
                  </a:cubicBezTo>
                  <a:cubicBezTo>
                    <a:pt x="548" y="859"/>
                    <a:pt x="577" y="853"/>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38"/>
            <p:cNvSpPr/>
            <p:nvPr/>
          </p:nvSpPr>
          <p:spPr>
            <a:xfrm>
              <a:off x="1468128" y="2530835"/>
              <a:ext cx="21760" cy="28588"/>
            </a:xfrm>
            <a:custGeom>
              <a:avLst/>
              <a:gdLst/>
              <a:ahLst/>
              <a:cxnLst/>
              <a:rect l="l" t="t" r="r" b="b"/>
              <a:pathLst>
                <a:path w="666" h="875" extrusionOk="0">
                  <a:moveTo>
                    <a:pt x="162" y="1"/>
                  </a:moveTo>
                  <a:cubicBezTo>
                    <a:pt x="62" y="1"/>
                    <a:pt x="0" y="94"/>
                    <a:pt x="0" y="248"/>
                  </a:cubicBezTo>
                  <a:cubicBezTo>
                    <a:pt x="0" y="469"/>
                    <a:pt x="127" y="723"/>
                    <a:pt x="317" y="818"/>
                  </a:cubicBezTo>
                  <a:cubicBezTo>
                    <a:pt x="375" y="856"/>
                    <a:pt x="430" y="874"/>
                    <a:pt x="479" y="874"/>
                  </a:cubicBezTo>
                  <a:cubicBezTo>
                    <a:pt x="589" y="874"/>
                    <a:pt x="666" y="782"/>
                    <a:pt x="666" y="628"/>
                  </a:cubicBezTo>
                  <a:cubicBezTo>
                    <a:pt x="666" y="406"/>
                    <a:pt x="507" y="153"/>
                    <a:pt x="317" y="58"/>
                  </a:cubicBezTo>
                  <a:cubicBezTo>
                    <a:pt x="259" y="19"/>
                    <a:pt x="207" y="1"/>
                    <a:pt x="16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38"/>
            <p:cNvSpPr/>
            <p:nvPr/>
          </p:nvSpPr>
          <p:spPr>
            <a:xfrm>
              <a:off x="1514686" y="2558574"/>
              <a:ext cx="23818" cy="28490"/>
            </a:xfrm>
            <a:custGeom>
              <a:avLst/>
              <a:gdLst/>
              <a:ahLst/>
              <a:cxnLst/>
              <a:rect l="l" t="t" r="r" b="b"/>
              <a:pathLst>
                <a:path w="729" h="872" extrusionOk="0">
                  <a:moveTo>
                    <a:pt x="227" y="0"/>
                  </a:moveTo>
                  <a:cubicBezTo>
                    <a:pt x="190" y="0"/>
                    <a:pt x="156" y="10"/>
                    <a:pt x="127" y="32"/>
                  </a:cubicBezTo>
                  <a:cubicBezTo>
                    <a:pt x="1" y="95"/>
                    <a:pt x="1" y="349"/>
                    <a:pt x="127" y="570"/>
                  </a:cubicBezTo>
                  <a:cubicBezTo>
                    <a:pt x="232" y="753"/>
                    <a:pt x="401" y="872"/>
                    <a:pt x="528" y="872"/>
                  </a:cubicBezTo>
                  <a:cubicBezTo>
                    <a:pt x="555" y="872"/>
                    <a:pt x="580" y="867"/>
                    <a:pt x="602" y="855"/>
                  </a:cubicBezTo>
                  <a:cubicBezTo>
                    <a:pt x="729" y="760"/>
                    <a:pt x="729" y="539"/>
                    <a:pt x="602" y="285"/>
                  </a:cubicBezTo>
                  <a:cubicBezTo>
                    <a:pt x="505" y="115"/>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38"/>
            <p:cNvSpPr/>
            <p:nvPr/>
          </p:nvSpPr>
          <p:spPr>
            <a:xfrm>
              <a:off x="1087363" y="2403184"/>
              <a:ext cx="487376" cy="387953"/>
            </a:xfrm>
            <a:custGeom>
              <a:avLst/>
              <a:gdLst/>
              <a:ahLst/>
              <a:cxnLst/>
              <a:rect l="l" t="t" r="r" b="b"/>
              <a:pathLst>
                <a:path w="14917" h="11874" extrusionOk="0">
                  <a:moveTo>
                    <a:pt x="227" y="0"/>
                  </a:moveTo>
                  <a:cubicBezTo>
                    <a:pt x="94" y="0"/>
                    <a:pt x="0" y="123"/>
                    <a:pt x="0" y="323"/>
                  </a:cubicBezTo>
                  <a:lnTo>
                    <a:pt x="0" y="2951"/>
                  </a:lnTo>
                  <a:cubicBezTo>
                    <a:pt x="0" y="3205"/>
                    <a:pt x="190" y="3553"/>
                    <a:pt x="412" y="3680"/>
                  </a:cubicBezTo>
                  <a:lnTo>
                    <a:pt x="14505" y="11819"/>
                  </a:lnTo>
                  <a:cubicBezTo>
                    <a:pt x="14569" y="11856"/>
                    <a:pt x="14631" y="11874"/>
                    <a:pt x="14687" y="11874"/>
                  </a:cubicBezTo>
                  <a:cubicBezTo>
                    <a:pt x="14821" y="11874"/>
                    <a:pt x="14916" y="11767"/>
                    <a:pt x="14916" y="11565"/>
                  </a:cubicBezTo>
                  <a:lnTo>
                    <a:pt x="14916" y="8937"/>
                  </a:lnTo>
                  <a:cubicBezTo>
                    <a:pt x="14916" y="8652"/>
                    <a:pt x="14726" y="8335"/>
                    <a:pt x="14505" y="8177"/>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38"/>
            <p:cNvSpPr/>
            <p:nvPr/>
          </p:nvSpPr>
          <p:spPr>
            <a:xfrm>
              <a:off x="1111148" y="2439581"/>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38"/>
            <p:cNvSpPr/>
            <p:nvPr/>
          </p:nvSpPr>
          <p:spPr>
            <a:xfrm>
              <a:off x="1111148" y="2466471"/>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38"/>
            <p:cNvSpPr/>
            <p:nvPr/>
          </p:nvSpPr>
          <p:spPr>
            <a:xfrm>
              <a:off x="1111148" y="2492347"/>
              <a:ext cx="164571" cy="102461"/>
            </a:xfrm>
            <a:custGeom>
              <a:avLst/>
              <a:gdLst/>
              <a:ahLst/>
              <a:cxnLst/>
              <a:rect l="l" t="t" r="r" b="b"/>
              <a:pathLst>
                <a:path w="5037" h="3136"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38"/>
            <p:cNvSpPr/>
            <p:nvPr/>
          </p:nvSpPr>
          <p:spPr>
            <a:xfrm>
              <a:off x="1419511" y="2641562"/>
              <a:ext cx="21760" cy="28131"/>
            </a:xfrm>
            <a:custGeom>
              <a:avLst/>
              <a:gdLst/>
              <a:ahLst/>
              <a:cxnLst/>
              <a:rect l="l" t="t" r="r" b="b"/>
              <a:pathLst>
                <a:path w="666" h="861" extrusionOk="0">
                  <a:moveTo>
                    <a:pt x="187" y="1"/>
                  </a:moveTo>
                  <a:cubicBezTo>
                    <a:pt x="76" y="1"/>
                    <a:pt x="0" y="93"/>
                    <a:pt x="0" y="247"/>
                  </a:cubicBezTo>
                  <a:cubicBezTo>
                    <a:pt x="0" y="469"/>
                    <a:pt x="158" y="722"/>
                    <a:pt x="348" y="817"/>
                  </a:cubicBezTo>
                  <a:cubicBezTo>
                    <a:pt x="405" y="846"/>
                    <a:pt x="457" y="860"/>
                    <a:pt x="501" y="860"/>
                  </a:cubicBezTo>
                  <a:cubicBezTo>
                    <a:pt x="603" y="860"/>
                    <a:pt x="665" y="782"/>
                    <a:pt x="665" y="627"/>
                  </a:cubicBezTo>
                  <a:cubicBezTo>
                    <a:pt x="665" y="406"/>
                    <a:pt x="538" y="152"/>
                    <a:pt x="348" y="57"/>
                  </a:cubicBezTo>
                  <a:cubicBezTo>
                    <a:pt x="290" y="19"/>
                    <a:pt x="235"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38"/>
            <p:cNvSpPr/>
            <p:nvPr/>
          </p:nvSpPr>
          <p:spPr>
            <a:xfrm>
              <a:off x="1467082" y="2669269"/>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38"/>
            <p:cNvSpPr/>
            <p:nvPr/>
          </p:nvSpPr>
          <p:spPr>
            <a:xfrm>
              <a:off x="1514686" y="2696681"/>
              <a:ext cx="23818" cy="28523"/>
            </a:xfrm>
            <a:custGeom>
              <a:avLst/>
              <a:gdLst/>
              <a:ahLst/>
              <a:cxnLst/>
              <a:rect l="l" t="t" r="r" b="b"/>
              <a:pathLst>
                <a:path w="729" h="873" extrusionOk="0">
                  <a:moveTo>
                    <a:pt x="201" y="1"/>
                  </a:moveTo>
                  <a:cubicBezTo>
                    <a:pt x="174" y="1"/>
                    <a:pt x="149" y="6"/>
                    <a:pt x="127" y="17"/>
                  </a:cubicBezTo>
                  <a:cubicBezTo>
                    <a:pt x="1" y="112"/>
                    <a:pt x="1" y="365"/>
                    <a:pt x="127" y="587"/>
                  </a:cubicBezTo>
                  <a:cubicBezTo>
                    <a:pt x="225" y="758"/>
                    <a:pt x="379" y="872"/>
                    <a:pt x="502" y="872"/>
                  </a:cubicBezTo>
                  <a:cubicBezTo>
                    <a:pt x="539" y="872"/>
                    <a:pt x="573" y="862"/>
                    <a:pt x="602" y="840"/>
                  </a:cubicBezTo>
                  <a:cubicBezTo>
                    <a:pt x="729" y="777"/>
                    <a:pt x="729" y="524"/>
                    <a:pt x="602" y="302"/>
                  </a:cubicBezTo>
                  <a:cubicBezTo>
                    <a:pt x="498" y="119"/>
                    <a:pt x="328" y="1"/>
                    <a:pt x="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38"/>
            <p:cNvSpPr/>
            <p:nvPr/>
          </p:nvSpPr>
          <p:spPr>
            <a:xfrm>
              <a:off x="1087363" y="2541813"/>
              <a:ext cx="487376" cy="387790"/>
            </a:xfrm>
            <a:custGeom>
              <a:avLst/>
              <a:gdLst/>
              <a:ahLst/>
              <a:cxnLst/>
              <a:rect l="l" t="t" r="r" b="b"/>
              <a:pathLst>
                <a:path w="14917" h="11869" extrusionOk="0">
                  <a:moveTo>
                    <a:pt x="223" y="0"/>
                  </a:moveTo>
                  <a:cubicBezTo>
                    <a:pt x="92" y="0"/>
                    <a:pt x="0" y="115"/>
                    <a:pt x="0" y="292"/>
                  </a:cubicBezTo>
                  <a:lnTo>
                    <a:pt x="0" y="2920"/>
                  </a:lnTo>
                  <a:cubicBezTo>
                    <a:pt x="0" y="3205"/>
                    <a:pt x="190" y="3554"/>
                    <a:pt x="412" y="3680"/>
                  </a:cubicBezTo>
                  <a:lnTo>
                    <a:pt x="14505" y="11819"/>
                  </a:lnTo>
                  <a:cubicBezTo>
                    <a:pt x="14564" y="11853"/>
                    <a:pt x="14621" y="11869"/>
                    <a:pt x="14673" y="11869"/>
                  </a:cubicBezTo>
                  <a:cubicBezTo>
                    <a:pt x="14815" y="11869"/>
                    <a:pt x="14916" y="11751"/>
                    <a:pt x="14916" y="11566"/>
                  </a:cubicBezTo>
                  <a:lnTo>
                    <a:pt x="14916" y="8937"/>
                  </a:lnTo>
                  <a:cubicBezTo>
                    <a:pt x="14916" y="8652"/>
                    <a:pt x="14726" y="8336"/>
                    <a:pt x="14505" y="8177"/>
                  </a:cubicBezTo>
                  <a:lnTo>
                    <a:pt x="412" y="70"/>
                  </a:lnTo>
                  <a:cubicBezTo>
                    <a:pt x="345" y="22"/>
                    <a:pt x="280" y="0"/>
                    <a:pt x="223"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38"/>
            <p:cNvSpPr/>
            <p:nvPr/>
          </p:nvSpPr>
          <p:spPr>
            <a:xfrm>
              <a:off x="1111148" y="2578243"/>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38"/>
            <p:cNvSpPr/>
            <p:nvPr/>
          </p:nvSpPr>
          <p:spPr>
            <a:xfrm>
              <a:off x="1111148" y="2605133"/>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38"/>
            <p:cNvSpPr/>
            <p:nvPr/>
          </p:nvSpPr>
          <p:spPr>
            <a:xfrm>
              <a:off x="1111148" y="2631009"/>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38"/>
            <p:cNvSpPr/>
            <p:nvPr/>
          </p:nvSpPr>
          <p:spPr>
            <a:xfrm>
              <a:off x="1419511" y="2779833"/>
              <a:ext cx="21760" cy="28490"/>
            </a:xfrm>
            <a:custGeom>
              <a:avLst/>
              <a:gdLst/>
              <a:ahLst/>
              <a:cxnLst/>
              <a:rect l="l" t="t" r="r" b="b"/>
              <a:pathLst>
                <a:path w="666" h="872" extrusionOk="0">
                  <a:moveTo>
                    <a:pt x="208" y="1"/>
                  </a:moveTo>
                  <a:cubicBezTo>
                    <a:pt x="86" y="1"/>
                    <a:pt x="0" y="95"/>
                    <a:pt x="0" y="259"/>
                  </a:cubicBezTo>
                  <a:cubicBezTo>
                    <a:pt x="0" y="449"/>
                    <a:pt x="158" y="734"/>
                    <a:pt x="348" y="829"/>
                  </a:cubicBezTo>
                  <a:cubicBezTo>
                    <a:pt x="405" y="857"/>
                    <a:pt x="457" y="872"/>
                    <a:pt x="501" y="872"/>
                  </a:cubicBezTo>
                  <a:cubicBezTo>
                    <a:pt x="603" y="872"/>
                    <a:pt x="665" y="794"/>
                    <a:pt x="665" y="639"/>
                  </a:cubicBezTo>
                  <a:cubicBezTo>
                    <a:pt x="665" y="417"/>
                    <a:pt x="538" y="164"/>
                    <a:pt x="348" y="37"/>
                  </a:cubicBezTo>
                  <a:cubicBezTo>
                    <a:pt x="299" y="12"/>
                    <a:pt x="251" y="1"/>
                    <a:pt x="2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38"/>
            <p:cNvSpPr/>
            <p:nvPr/>
          </p:nvSpPr>
          <p:spPr>
            <a:xfrm>
              <a:off x="1467082" y="2807408"/>
              <a:ext cx="23851" cy="28490"/>
            </a:xfrm>
            <a:custGeom>
              <a:avLst/>
              <a:gdLst/>
              <a:ahLst/>
              <a:cxnLst/>
              <a:rect l="l" t="t" r="r" b="b"/>
              <a:pathLst>
                <a:path w="730" h="872" extrusionOk="0">
                  <a:moveTo>
                    <a:pt x="201" y="0"/>
                  </a:moveTo>
                  <a:cubicBezTo>
                    <a:pt x="174" y="0"/>
                    <a:pt x="150" y="6"/>
                    <a:pt x="127" y="17"/>
                  </a:cubicBezTo>
                  <a:cubicBezTo>
                    <a:pt x="1" y="112"/>
                    <a:pt x="1" y="365"/>
                    <a:pt x="127" y="587"/>
                  </a:cubicBezTo>
                  <a:cubicBezTo>
                    <a:pt x="225" y="757"/>
                    <a:pt x="379" y="872"/>
                    <a:pt x="503" y="872"/>
                  </a:cubicBezTo>
                  <a:cubicBezTo>
                    <a:pt x="539" y="872"/>
                    <a:pt x="573" y="862"/>
                    <a:pt x="602" y="840"/>
                  </a:cubicBezTo>
                  <a:cubicBezTo>
                    <a:pt x="729" y="777"/>
                    <a:pt x="729" y="523"/>
                    <a:pt x="602" y="302"/>
                  </a:cubicBezTo>
                  <a:cubicBezTo>
                    <a:pt x="498" y="119"/>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38"/>
            <p:cNvSpPr/>
            <p:nvPr/>
          </p:nvSpPr>
          <p:spPr>
            <a:xfrm>
              <a:off x="1515732" y="2835506"/>
              <a:ext cx="21760" cy="28490"/>
            </a:xfrm>
            <a:custGeom>
              <a:avLst/>
              <a:gdLst/>
              <a:ahLst/>
              <a:cxnLst/>
              <a:rect l="l" t="t" r="r" b="b"/>
              <a:pathLst>
                <a:path w="666" h="872" extrusionOk="0">
                  <a:moveTo>
                    <a:pt x="190" y="1"/>
                  </a:moveTo>
                  <a:cubicBezTo>
                    <a:pt x="78" y="1"/>
                    <a:pt x="0" y="78"/>
                    <a:pt x="0" y="233"/>
                  </a:cubicBezTo>
                  <a:cubicBezTo>
                    <a:pt x="0" y="455"/>
                    <a:pt x="159" y="708"/>
                    <a:pt x="349" y="835"/>
                  </a:cubicBezTo>
                  <a:cubicBezTo>
                    <a:pt x="398" y="860"/>
                    <a:pt x="444" y="872"/>
                    <a:pt x="483" y="872"/>
                  </a:cubicBezTo>
                  <a:cubicBezTo>
                    <a:pt x="596" y="872"/>
                    <a:pt x="665" y="777"/>
                    <a:pt x="665" y="613"/>
                  </a:cubicBezTo>
                  <a:cubicBezTo>
                    <a:pt x="665" y="423"/>
                    <a:pt x="539" y="138"/>
                    <a:pt x="349" y="43"/>
                  </a:cubicBezTo>
                  <a:cubicBezTo>
                    <a:pt x="292" y="15"/>
                    <a:pt x="237" y="1"/>
                    <a:pt x="19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38"/>
            <p:cNvSpPr/>
            <p:nvPr/>
          </p:nvSpPr>
          <p:spPr>
            <a:xfrm>
              <a:off x="1087363" y="2679887"/>
              <a:ext cx="487376" cy="387986"/>
            </a:xfrm>
            <a:custGeom>
              <a:avLst/>
              <a:gdLst/>
              <a:ahLst/>
              <a:cxnLst/>
              <a:rect l="l" t="t" r="r" b="b"/>
              <a:pathLst>
                <a:path w="14917" h="11875" extrusionOk="0">
                  <a:moveTo>
                    <a:pt x="230" y="1"/>
                  </a:moveTo>
                  <a:cubicBezTo>
                    <a:pt x="96" y="1"/>
                    <a:pt x="0" y="108"/>
                    <a:pt x="0" y="309"/>
                  </a:cubicBezTo>
                  <a:lnTo>
                    <a:pt x="0" y="2938"/>
                  </a:lnTo>
                  <a:cubicBezTo>
                    <a:pt x="0" y="3223"/>
                    <a:pt x="190" y="3540"/>
                    <a:pt x="412" y="3698"/>
                  </a:cubicBezTo>
                  <a:lnTo>
                    <a:pt x="14505" y="11805"/>
                  </a:lnTo>
                  <a:cubicBezTo>
                    <a:pt x="14571" y="11852"/>
                    <a:pt x="14634" y="11874"/>
                    <a:pt x="14690" y="11874"/>
                  </a:cubicBezTo>
                  <a:cubicBezTo>
                    <a:pt x="14823" y="11874"/>
                    <a:pt x="14916" y="11752"/>
                    <a:pt x="14916" y="11552"/>
                  </a:cubicBezTo>
                  <a:lnTo>
                    <a:pt x="14916" y="8923"/>
                  </a:lnTo>
                  <a:cubicBezTo>
                    <a:pt x="14916" y="8670"/>
                    <a:pt x="14726" y="8322"/>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38"/>
            <p:cNvSpPr/>
            <p:nvPr/>
          </p:nvSpPr>
          <p:spPr>
            <a:xfrm>
              <a:off x="1111148" y="2716873"/>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38"/>
            <p:cNvSpPr/>
            <p:nvPr/>
          </p:nvSpPr>
          <p:spPr>
            <a:xfrm>
              <a:off x="1111148" y="2742749"/>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38"/>
            <p:cNvSpPr/>
            <p:nvPr/>
          </p:nvSpPr>
          <p:spPr>
            <a:xfrm>
              <a:off x="1111148" y="2769639"/>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38"/>
            <p:cNvSpPr/>
            <p:nvPr/>
          </p:nvSpPr>
          <p:spPr>
            <a:xfrm>
              <a:off x="1418466" y="291810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25" y="758"/>
                    <a:pt x="379" y="872"/>
                    <a:pt x="502" y="872"/>
                  </a:cubicBezTo>
                  <a:cubicBezTo>
                    <a:pt x="539" y="872"/>
                    <a:pt x="573" y="862"/>
                    <a:pt x="602" y="841"/>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38"/>
            <p:cNvSpPr/>
            <p:nvPr/>
          </p:nvSpPr>
          <p:spPr>
            <a:xfrm>
              <a:off x="1468128" y="2946234"/>
              <a:ext cx="21760" cy="28490"/>
            </a:xfrm>
            <a:custGeom>
              <a:avLst/>
              <a:gdLst/>
              <a:ahLst/>
              <a:cxnLst/>
              <a:rect l="l" t="t" r="r" b="b"/>
              <a:pathLst>
                <a:path w="666" h="872" extrusionOk="0">
                  <a:moveTo>
                    <a:pt x="165" y="0"/>
                  </a:moveTo>
                  <a:cubicBezTo>
                    <a:pt x="63" y="0"/>
                    <a:pt x="0" y="78"/>
                    <a:pt x="0" y="233"/>
                  </a:cubicBezTo>
                  <a:cubicBezTo>
                    <a:pt x="0" y="455"/>
                    <a:pt x="127" y="708"/>
                    <a:pt x="317" y="835"/>
                  </a:cubicBezTo>
                  <a:cubicBezTo>
                    <a:pt x="367" y="859"/>
                    <a:pt x="414" y="871"/>
                    <a:pt x="457" y="871"/>
                  </a:cubicBezTo>
                  <a:cubicBezTo>
                    <a:pt x="579" y="871"/>
                    <a:pt x="666" y="777"/>
                    <a:pt x="666" y="613"/>
                  </a:cubicBezTo>
                  <a:cubicBezTo>
                    <a:pt x="666" y="423"/>
                    <a:pt x="507" y="138"/>
                    <a:pt x="317" y="43"/>
                  </a:cubicBezTo>
                  <a:cubicBezTo>
                    <a:pt x="260" y="14"/>
                    <a:pt x="209" y="0"/>
                    <a:pt x="16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38"/>
            <p:cNvSpPr/>
            <p:nvPr/>
          </p:nvSpPr>
          <p:spPr>
            <a:xfrm>
              <a:off x="1514686" y="2973907"/>
              <a:ext cx="23818" cy="28066"/>
            </a:xfrm>
            <a:custGeom>
              <a:avLst/>
              <a:gdLst/>
              <a:ahLst/>
              <a:cxnLst/>
              <a:rect l="l" t="t" r="r" b="b"/>
              <a:pathLst>
                <a:path w="729" h="859" extrusionOk="0">
                  <a:moveTo>
                    <a:pt x="213" y="0"/>
                  </a:moveTo>
                  <a:cubicBezTo>
                    <a:pt x="182" y="0"/>
                    <a:pt x="153" y="7"/>
                    <a:pt x="127" y="19"/>
                  </a:cubicBezTo>
                  <a:cubicBezTo>
                    <a:pt x="1" y="83"/>
                    <a:pt x="1" y="336"/>
                    <a:pt x="127" y="558"/>
                  </a:cubicBezTo>
                  <a:cubicBezTo>
                    <a:pt x="232" y="741"/>
                    <a:pt x="401" y="859"/>
                    <a:pt x="528" y="859"/>
                  </a:cubicBezTo>
                  <a:cubicBezTo>
                    <a:pt x="555" y="859"/>
                    <a:pt x="580" y="854"/>
                    <a:pt x="602" y="843"/>
                  </a:cubicBezTo>
                  <a:cubicBezTo>
                    <a:pt x="729" y="779"/>
                    <a:pt x="729" y="526"/>
                    <a:pt x="602" y="304"/>
                  </a:cubicBezTo>
                  <a:cubicBezTo>
                    <a:pt x="501" y="102"/>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38"/>
            <p:cNvSpPr/>
            <p:nvPr/>
          </p:nvSpPr>
          <p:spPr>
            <a:xfrm>
              <a:off x="1087363" y="2818549"/>
              <a:ext cx="487376" cy="387496"/>
            </a:xfrm>
            <a:custGeom>
              <a:avLst/>
              <a:gdLst/>
              <a:ahLst/>
              <a:cxnLst/>
              <a:rect l="l" t="t" r="r" b="b"/>
              <a:pathLst>
                <a:path w="14917" h="11860" extrusionOk="0">
                  <a:moveTo>
                    <a:pt x="230" y="1"/>
                  </a:moveTo>
                  <a:cubicBezTo>
                    <a:pt x="96" y="1"/>
                    <a:pt x="0" y="107"/>
                    <a:pt x="0" y="309"/>
                  </a:cubicBezTo>
                  <a:lnTo>
                    <a:pt x="0" y="2938"/>
                  </a:lnTo>
                  <a:cubicBezTo>
                    <a:pt x="0" y="3191"/>
                    <a:pt x="190" y="3539"/>
                    <a:pt x="412" y="3666"/>
                  </a:cubicBezTo>
                  <a:lnTo>
                    <a:pt x="14505" y="11805"/>
                  </a:lnTo>
                  <a:cubicBezTo>
                    <a:pt x="14569" y="11842"/>
                    <a:pt x="14631" y="11860"/>
                    <a:pt x="14687" y="11860"/>
                  </a:cubicBezTo>
                  <a:cubicBezTo>
                    <a:pt x="14821" y="11860"/>
                    <a:pt x="14916" y="11753"/>
                    <a:pt x="14916" y="11551"/>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38"/>
            <p:cNvSpPr/>
            <p:nvPr/>
          </p:nvSpPr>
          <p:spPr>
            <a:xfrm>
              <a:off x="1111148" y="2855535"/>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38"/>
            <p:cNvSpPr/>
            <p:nvPr/>
          </p:nvSpPr>
          <p:spPr>
            <a:xfrm>
              <a:off x="1111148" y="2881411"/>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38"/>
            <p:cNvSpPr/>
            <p:nvPr/>
          </p:nvSpPr>
          <p:spPr>
            <a:xfrm>
              <a:off x="1111148" y="2908301"/>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38"/>
            <p:cNvSpPr/>
            <p:nvPr/>
          </p:nvSpPr>
          <p:spPr>
            <a:xfrm>
              <a:off x="1418466" y="3056765"/>
              <a:ext cx="23818" cy="28098"/>
            </a:xfrm>
            <a:custGeom>
              <a:avLst/>
              <a:gdLst/>
              <a:ahLst/>
              <a:cxnLst/>
              <a:rect l="l" t="t" r="r" b="b"/>
              <a:pathLst>
                <a:path w="729" h="860" extrusionOk="0">
                  <a:moveTo>
                    <a:pt x="201" y="1"/>
                  </a:moveTo>
                  <a:cubicBezTo>
                    <a:pt x="174" y="1"/>
                    <a:pt x="149" y="6"/>
                    <a:pt x="127" y="17"/>
                  </a:cubicBezTo>
                  <a:cubicBezTo>
                    <a:pt x="0" y="80"/>
                    <a:pt x="0" y="333"/>
                    <a:pt x="127" y="555"/>
                  </a:cubicBezTo>
                  <a:cubicBezTo>
                    <a:pt x="228" y="758"/>
                    <a:pt x="391" y="859"/>
                    <a:pt x="516" y="859"/>
                  </a:cubicBezTo>
                  <a:cubicBezTo>
                    <a:pt x="548" y="859"/>
                    <a:pt x="577" y="853"/>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38"/>
            <p:cNvSpPr/>
            <p:nvPr/>
          </p:nvSpPr>
          <p:spPr>
            <a:xfrm>
              <a:off x="1468128" y="3084406"/>
              <a:ext cx="21760" cy="28588"/>
            </a:xfrm>
            <a:custGeom>
              <a:avLst/>
              <a:gdLst/>
              <a:ahLst/>
              <a:cxnLst/>
              <a:rect l="l" t="t" r="r" b="b"/>
              <a:pathLst>
                <a:path w="666" h="875" extrusionOk="0">
                  <a:moveTo>
                    <a:pt x="162" y="1"/>
                  </a:moveTo>
                  <a:cubicBezTo>
                    <a:pt x="62" y="1"/>
                    <a:pt x="0" y="94"/>
                    <a:pt x="0" y="248"/>
                  </a:cubicBezTo>
                  <a:cubicBezTo>
                    <a:pt x="0" y="469"/>
                    <a:pt x="127" y="723"/>
                    <a:pt x="317" y="818"/>
                  </a:cubicBezTo>
                  <a:cubicBezTo>
                    <a:pt x="375" y="856"/>
                    <a:pt x="430" y="874"/>
                    <a:pt x="479" y="874"/>
                  </a:cubicBezTo>
                  <a:cubicBezTo>
                    <a:pt x="589" y="874"/>
                    <a:pt x="666" y="781"/>
                    <a:pt x="666" y="628"/>
                  </a:cubicBezTo>
                  <a:cubicBezTo>
                    <a:pt x="666" y="406"/>
                    <a:pt x="507" y="153"/>
                    <a:pt x="317" y="58"/>
                  </a:cubicBezTo>
                  <a:cubicBezTo>
                    <a:pt x="259" y="19"/>
                    <a:pt x="207" y="1"/>
                    <a:pt x="16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38"/>
            <p:cNvSpPr/>
            <p:nvPr/>
          </p:nvSpPr>
          <p:spPr>
            <a:xfrm>
              <a:off x="1514686" y="3112145"/>
              <a:ext cx="23818" cy="28490"/>
            </a:xfrm>
            <a:custGeom>
              <a:avLst/>
              <a:gdLst/>
              <a:ahLst/>
              <a:cxnLst/>
              <a:rect l="l" t="t" r="r" b="b"/>
              <a:pathLst>
                <a:path w="729" h="872" extrusionOk="0">
                  <a:moveTo>
                    <a:pt x="227" y="0"/>
                  </a:moveTo>
                  <a:cubicBezTo>
                    <a:pt x="190" y="0"/>
                    <a:pt x="156" y="10"/>
                    <a:pt x="127" y="32"/>
                  </a:cubicBezTo>
                  <a:cubicBezTo>
                    <a:pt x="1" y="95"/>
                    <a:pt x="1" y="349"/>
                    <a:pt x="127" y="570"/>
                  </a:cubicBezTo>
                  <a:cubicBezTo>
                    <a:pt x="232" y="753"/>
                    <a:pt x="401" y="872"/>
                    <a:pt x="528" y="872"/>
                  </a:cubicBezTo>
                  <a:cubicBezTo>
                    <a:pt x="555" y="872"/>
                    <a:pt x="580" y="866"/>
                    <a:pt x="602" y="855"/>
                  </a:cubicBezTo>
                  <a:cubicBezTo>
                    <a:pt x="729" y="760"/>
                    <a:pt x="729" y="539"/>
                    <a:pt x="602" y="285"/>
                  </a:cubicBezTo>
                  <a:cubicBezTo>
                    <a:pt x="505" y="114"/>
                    <a:pt x="351" y="0"/>
                    <a:pt x="2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38"/>
            <p:cNvSpPr/>
            <p:nvPr/>
          </p:nvSpPr>
          <p:spPr>
            <a:xfrm>
              <a:off x="1087363" y="2956754"/>
              <a:ext cx="487376" cy="387953"/>
            </a:xfrm>
            <a:custGeom>
              <a:avLst/>
              <a:gdLst/>
              <a:ahLst/>
              <a:cxnLst/>
              <a:rect l="l" t="t" r="r" b="b"/>
              <a:pathLst>
                <a:path w="14917" h="11874" extrusionOk="0">
                  <a:moveTo>
                    <a:pt x="227" y="0"/>
                  </a:moveTo>
                  <a:cubicBezTo>
                    <a:pt x="94" y="0"/>
                    <a:pt x="0" y="122"/>
                    <a:pt x="0" y="323"/>
                  </a:cubicBezTo>
                  <a:lnTo>
                    <a:pt x="0" y="2919"/>
                  </a:lnTo>
                  <a:cubicBezTo>
                    <a:pt x="0" y="3204"/>
                    <a:pt x="190" y="3553"/>
                    <a:pt x="412" y="3680"/>
                  </a:cubicBezTo>
                  <a:lnTo>
                    <a:pt x="14505" y="11818"/>
                  </a:lnTo>
                  <a:cubicBezTo>
                    <a:pt x="14569" y="11855"/>
                    <a:pt x="14631" y="11873"/>
                    <a:pt x="14687" y="11873"/>
                  </a:cubicBezTo>
                  <a:cubicBezTo>
                    <a:pt x="14821" y="11873"/>
                    <a:pt x="14916" y="11767"/>
                    <a:pt x="14916" y="11565"/>
                  </a:cubicBezTo>
                  <a:lnTo>
                    <a:pt x="14916" y="8937"/>
                  </a:lnTo>
                  <a:cubicBezTo>
                    <a:pt x="14916" y="8652"/>
                    <a:pt x="14726" y="8335"/>
                    <a:pt x="14505" y="8177"/>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38"/>
            <p:cNvSpPr/>
            <p:nvPr/>
          </p:nvSpPr>
          <p:spPr>
            <a:xfrm>
              <a:off x="1111148" y="2993151"/>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38"/>
            <p:cNvSpPr/>
            <p:nvPr/>
          </p:nvSpPr>
          <p:spPr>
            <a:xfrm>
              <a:off x="1111148" y="3020041"/>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38"/>
            <p:cNvSpPr/>
            <p:nvPr/>
          </p:nvSpPr>
          <p:spPr>
            <a:xfrm>
              <a:off x="1111148" y="3045917"/>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38"/>
            <p:cNvSpPr/>
            <p:nvPr/>
          </p:nvSpPr>
          <p:spPr>
            <a:xfrm>
              <a:off x="1419511" y="3195133"/>
              <a:ext cx="21760" cy="28098"/>
            </a:xfrm>
            <a:custGeom>
              <a:avLst/>
              <a:gdLst/>
              <a:ahLst/>
              <a:cxnLst/>
              <a:rect l="l" t="t" r="r" b="b"/>
              <a:pathLst>
                <a:path w="666" h="860" extrusionOk="0">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38"/>
            <p:cNvSpPr/>
            <p:nvPr/>
          </p:nvSpPr>
          <p:spPr>
            <a:xfrm>
              <a:off x="1467082" y="3222839"/>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38"/>
            <p:cNvSpPr/>
            <p:nvPr/>
          </p:nvSpPr>
          <p:spPr>
            <a:xfrm>
              <a:off x="1515732" y="3250611"/>
              <a:ext cx="21760" cy="28327"/>
            </a:xfrm>
            <a:custGeom>
              <a:avLst/>
              <a:gdLst/>
              <a:ahLst/>
              <a:cxnLst/>
              <a:rect l="l" t="t" r="r" b="b"/>
              <a:pathLst>
                <a:path w="666" h="867" extrusionOk="0">
                  <a:moveTo>
                    <a:pt x="205" y="0"/>
                  </a:moveTo>
                  <a:cubicBezTo>
                    <a:pt x="85" y="0"/>
                    <a:pt x="0" y="88"/>
                    <a:pt x="0" y="228"/>
                  </a:cubicBezTo>
                  <a:cubicBezTo>
                    <a:pt x="0" y="449"/>
                    <a:pt x="159" y="703"/>
                    <a:pt x="349" y="829"/>
                  </a:cubicBezTo>
                  <a:cubicBezTo>
                    <a:pt x="400" y="855"/>
                    <a:pt x="446" y="867"/>
                    <a:pt x="486" y="867"/>
                  </a:cubicBezTo>
                  <a:cubicBezTo>
                    <a:pt x="597" y="867"/>
                    <a:pt x="665" y="778"/>
                    <a:pt x="665" y="639"/>
                  </a:cubicBezTo>
                  <a:cubicBezTo>
                    <a:pt x="665" y="418"/>
                    <a:pt x="539" y="164"/>
                    <a:pt x="349" y="38"/>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38"/>
            <p:cNvSpPr/>
            <p:nvPr/>
          </p:nvSpPr>
          <p:spPr>
            <a:xfrm>
              <a:off x="1087363" y="3094991"/>
              <a:ext cx="487376" cy="387790"/>
            </a:xfrm>
            <a:custGeom>
              <a:avLst/>
              <a:gdLst/>
              <a:ahLst/>
              <a:cxnLst/>
              <a:rect l="l" t="t" r="r" b="b"/>
              <a:pathLst>
                <a:path w="14917" h="11869" extrusionOk="0">
                  <a:moveTo>
                    <a:pt x="244" y="1"/>
                  </a:moveTo>
                  <a:cubicBezTo>
                    <a:pt x="102" y="1"/>
                    <a:pt x="0" y="118"/>
                    <a:pt x="0" y="304"/>
                  </a:cubicBezTo>
                  <a:lnTo>
                    <a:pt x="0" y="2932"/>
                  </a:lnTo>
                  <a:cubicBezTo>
                    <a:pt x="0" y="3217"/>
                    <a:pt x="190" y="3534"/>
                    <a:pt x="412" y="3692"/>
                  </a:cubicBezTo>
                  <a:lnTo>
                    <a:pt x="14505" y="11799"/>
                  </a:lnTo>
                  <a:cubicBezTo>
                    <a:pt x="14571" y="11846"/>
                    <a:pt x="14634" y="11868"/>
                    <a:pt x="14690" y="11868"/>
                  </a:cubicBezTo>
                  <a:cubicBezTo>
                    <a:pt x="14823" y="11868"/>
                    <a:pt x="14916" y="11746"/>
                    <a:pt x="14916" y="11546"/>
                  </a:cubicBezTo>
                  <a:lnTo>
                    <a:pt x="14916" y="8949"/>
                  </a:lnTo>
                  <a:cubicBezTo>
                    <a:pt x="14916" y="8664"/>
                    <a:pt x="14726" y="8316"/>
                    <a:pt x="14505" y="8189"/>
                  </a:cubicBezTo>
                  <a:lnTo>
                    <a:pt x="412" y="50"/>
                  </a:lnTo>
                  <a:cubicBezTo>
                    <a:pt x="353" y="16"/>
                    <a:pt x="295" y="1"/>
                    <a:pt x="24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38"/>
            <p:cNvSpPr/>
            <p:nvPr/>
          </p:nvSpPr>
          <p:spPr>
            <a:xfrm>
              <a:off x="1111148" y="3131781"/>
              <a:ext cx="164571" cy="102494"/>
            </a:xfrm>
            <a:custGeom>
              <a:avLst/>
              <a:gdLst/>
              <a:ahLst/>
              <a:cxnLst/>
              <a:rect l="l" t="t" r="r" b="b"/>
              <a:pathLst>
                <a:path w="5037" h="3137" extrusionOk="0">
                  <a:moveTo>
                    <a:pt x="1" y="1"/>
                  </a:moveTo>
                  <a:lnTo>
                    <a:pt x="1" y="254"/>
                  </a:lnTo>
                  <a:lnTo>
                    <a:pt x="5036" y="3136"/>
                  </a:lnTo>
                  <a:lnTo>
                    <a:pt x="5036" y="2915"/>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38"/>
            <p:cNvSpPr/>
            <p:nvPr/>
          </p:nvSpPr>
          <p:spPr>
            <a:xfrm>
              <a:off x="1111148" y="3158703"/>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38"/>
            <p:cNvSpPr/>
            <p:nvPr/>
          </p:nvSpPr>
          <p:spPr>
            <a:xfrm>
              <a:off x="1111148" y="3184579"/>
              <a:ext cx="164571" cy="102461"/>
            </a:xfrm>
            <a:custGeom>
              <a:avLst/>
              <a:gdLst/>
              <a:ahLst/>
              <a:cxnLst/>
              <a:rect l="l" t="t" r="r" b="b"/>
              <a:pathLst>
                <a:path w="5037" h="3136" extrusionOk="0">
                  <a:moveTo>
                    <a:pt x="1" y="0"/>
                  </a:moveTo>
                  <a:lnTo>
                    <a:pt x="1" y="253"/>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38"/>
            <p:cNvSpPr/>
            <p:nvPr/>
          </p:nvSpPr>
          <p:spPr>
            <a:xfrm>
              <a:off x="1418466" y="3333566"/>
              <a:ext cx="23818" cy="28490"/>
            </a:xfrm>
            <a:custGeom>
              <a:avLst/>
              <a:gdLst/>
              <a:ahLst/>
              <a:cxnLst/>
              <a:rect l="l" t="t" r="r" b="b"/>
              <a:pathLst>
                <a:path w="729" h="872" extrusionOk="0">
                  <a:moveTo>
                    <a:pt x="227" y="0"/>
                  </a:moveTo>
                  <a:cubicBezTo>
                    <a:pt x="190" y="0"/>
                    <a:pt x="156" y="10"/>
                    <a:pt x="127" y="32"/>
                  </a:cubicBezTo>
                  <a:cubicBezTo>
                    <a:pt x="0" y="95"/>
                    <a:pt x="0" y="349"/>
                    <a:pt x="127" y="570"/>
                  </a:cubicBezTo>
                  <a:cubicBezTo>
                    <a:pt x="258" y="753"/>
                    <a:pt x="410" y="872"/>
                    <a:pt x="531" y="872"/>
                  </a:cubicBezTo>
                  <a:cubicBezTo>
                    <a:pt x="556" y="872"/>
                    <a:pt x="580" y="867"/>
                    <a:pt x="602" y="855"/>
                  </a:cubicBezTo>
                  <a:cubicBezTo>
                    <a:pt x="729" y="760"/>
                    <a:pt x="729" y="507"/>
                    <a:pt x="602" y="285"/>
                  </a:cubicBezTo>
                  <a:cubicBezTo>
                    <a:pt x="504" y="115"/>
                    <a:pt x="350"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38"/>
            <p:cNvSpPr/>
            <p:nvPr/>
          </p:nvSpPr>
          <p:spPr>
            <a:xfrm>
              <a:off x="1467082" y="3360978"/>
              <a:ext cx="23851" cy="28490"/>
            </a:xfrm>
            <a:custGeom>
              <a:avLst/>
              <a:gdLst/>
              <a:ahLst/>
              <a:cxnLst/>
              <a:rect l="l" t="t" r="r" b="b"/>
              <a:pathLst>
                <a:path w="730" h="872" extrusionOk="0">
                  <a:moveTo>
                    <a:pt x="201" y="0"/>
                  </a:moveTo>
                  <a:cubicBezTo>
                    <a:pt x="174" y="0"/>
                    <a:pt x="150" y="5"/>
                    <a:pt x="127" y="16"/>
                  </a:cubicBezTo>
                  <a:cubicBezTo>
                    <a:pt x="1" y="111"/>
                    <a:pt x="1" y="365"/>
                    <a:pt x="127" y="587"/>
                  </a:cubicBezTo>
                  <a:cubicBezTo>
                    <a:pt x="225" y="757"/>
                    <a:pt x="379" y="872"/>
                    <a:pt x="503" y="872"/>
                  </a:cubicBezTo>
                  <a:cubicBezTo>
                    <a:pt x="539" y="872"/>
                    <a:pt x="573" y="862"/>
                    <a:pt x="602" y="840"/>
                  </a:cubicBezTo>
                  <a:cubicBezTo>
                    <a:pt x="729" y="777"/>
                    <a:pt x="729" y="523"/>
                    <a:pt x="602" y="301"/>
                  </a:cubicBezTo>
                  <a:cubicBezTo>
                    <a:pt x="498" y="118"/>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38"/>
            <p:cNvSpPr/>
            <p:nvPr/>
          </p:nvSpPr>
          <p:spPr>
            <a:xfrm>
              <a:off x="1515732" y="3389077"/>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2"/>
                    <a:pt x="483" y="872"/>
                  </a:cubicBezTo>
                  <a:cubicBezTo>
                    <a:pt x="596" y="872"/>
                    <a:pt x="665" y="777"/>
                    <a:pt x="665" y="613"/>
                  </a:cubicBezTo>
                  <a:cubicBezTo>
                    <a:pt x="665" y="423"/>
                    <a:pt x="539" y="138"/>
                    <a:pt x="349" y="43"/>
                  </a:cubicBezTo>
                  <a:cubicBezTo>
                    <a:pt x="292" y="15"/>
                    <a:pt x="237"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38"/>
            <p:cNvSpPr/>
            <p:nvPr/>
          </p:nvSpPr>
          <p:spPr>
            <a:xfrm>
              <a:off x="1087363" y="3233458"/>
              <a:ext cx="487376" cy="387529"/>
            </a:xfrm>
            <a:custGeom>
              <a:avLst/>
              <a:gdLst/>
              <a:ahLst/>
              <a:cxnLst/>
              <a:rect l="l" t="t" r="r" b="b"/>
              <a:pathLst>
                <a:path w="14917" h="11861" extrusionOk="0">
                  <a:moveTo>
                    <a:pt x="230" y="1"/>
                  </a:moveTo>
                  <a:cubicBezTo>
                    <a:pt x="96" y="1"/>
                    <a:pt x="0" y="107"/>
                    <a:pt x="0" y="309"/>
                  </a:cubicBezTo>
                  <a:lnTo>
                    <a:pt x="0" y="2938"/>
                  </a:lnTo>
                  <a:cubicBezTo>
                    <a:pt x="0" y="3223"/>
                    <a:pt x="190" y="3539"/>
                    <a:pt x="412" y="3698"/>
                  </a:cubicBezTo>
                  <a:lnTo>
                    <a:pt x="14505" y="11805"/>
                  </a:lnTo>
                  <a:cubicBezTo>
                    <a:pt x="14569" y="11842"/>
                    <a:pt x="14631" y="11860"/>
                    <a:pt x="14687" y="11860"/>
                  </a:cubicBezTo>
                  <a:cubicBezTo>
                    <a:pt x="14821" y="11860"/>
                    <a:pt x="14916" y="11754"/>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38"/>
            <p:cNvSpPr/>
            <p:nvPr/>
          </p:nvSpPr>
          <p:spPr>
            <a:xfrm>
              <a:off x="1111148" y="3270443"/>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38"/>
            <p:cNvSpPr/>
            <p:nvPr/>
          </p:nvSpPr>
          <p:spPr>
            <a:xfrm>
              <a:off x="1111148" y="3296319"/>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38"/>
            <p:cNvSpPr/>
            <p:nvPr/>
          </p:nvSpPr>
          <p:spPr>
            <a:xfrm>
              <a:off x="1111148" y="3323209"/>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38"/>
            <p:cNvSpPr/>
            <p:nvPr/>
          </p:nvSpPr>
          <p:spPr>
            <a:xfrm>
              <a:off x="1418466" y="347167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49" y="758"/>
                    <a:pt x="390" y="872"/>
                    <a:pt x="506" y="872"/>
                  </a:cubicBezTo>
                  <a:cubicBezTo>
                    <a:pt x="541" y="872"/>
                    <a:pt x="573" y="862"/>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38"/>
            <p:cNvSpPr/>
            <p:nvPr/>
          </p:nvSpPr>
          <p:spPr>
            <a:xfrm>
              <a:off x="1468128" y="3499804"/>
              <a:ext cx="21760" cy="28098"/>
            </a:xfrm>
            <a:custGeom>
              <a:avLst/>
              <a:gdLst/>
              <a:ahLst/>
              <a:cxnLst/>
              <a:rect l="l" t="t" r="r" b="b"/>
              <a:pathLst>
                <a:path w="666" h="860" extrusionOk="0">
                  <a:moveTo>
                    <a:pt x="165" y="0"/>
                  </a:moveTo>
                  <a:cubicBezTo>
                    <a:pt x="63" y="0"/>
                    <a:pt x="0" y="78"/>
                    <a:pt x="0" y="233"/>
                  </a:cubicBezTo>
                  <a:cubicBezTo>
                    <a:pt x="0" y="454"/>
                    <a:pt x="127" y="708"/>
                    <a:pt x="317" y="803"/>
                  </a:cubicBezTo>
                  <a:cubicBezTo>
                    <a:pt x="375" y="842"/>
                    <a:pt x="430" y="860"/>
                    <a:pt x="479" y="860"/>
                  </a:cubicBezTo>
                  <a:cubicBezTo>
                    <a:pt x="589" y="860"/>
                    <a:pt x="666" y="767"/>
                    <a:pt x="666" y="613"/>
                  </a:cubicBezTo>
                  <a:cubicBezTo>
                    <a:pt x="666" y="391"/>
                    <a:pt x="507" y="138"/>
                    <a:pt x="317" y="43"/>
                  </a:cubicBezTo>
                  <a:cubicBezTo>
                    <a:pt x="260" y="14"/>
                    <a:pt x="209" y="0"/>
                    <a:pt x="16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38"/>
            <p:cNvSpPr/>
            <p:nvPr/>
          </p:nvSpPr>
          <p:spPr>
            <a:xfrm>
              <a:off x="1514686" y="3527477"/>
              <a:ext cx="23818" cy="28066"/>
            </a:xfrm>
            <a:custGeom>
              <a:avLst/>
              <a:gdLst/>
              <a:ahLst/>
              <a:cxnLst/>
              <a:rect l="l" t="t" r="r" b="b"/>
              <a:pathLst>
                <a:path w="729" h="859" extrusionOk="0">
                  <a:moveTo>
                    <a:pt x="213" y="0"/>
                  </a:moveTo>
                  <a:cubicBezTo>
                    <a:pt x="182" y="0"/>
                    <a:pt x="153" y="6"/>
                    <a:pt x="127" y="19"/>
                  </a:cubicBezTo>
                  <a:cubicBezTo>
                    <a:pt x="1" y="82"/>
                    <a:pt x="1" y="336"/>
                    <a:pt x="127" y="558"/>
                  </a:cubicBezTo>
                  <a:cubicBezTo>
                    <a:pt x="232" y="741"/>
                    <a:pt x="401" y="859"/>
                    <a:pt x="528" y="859"/>
                  </a:cubicBezTo>
                  <a:cubicBezTo>
                    <a:pt x="555" y="859"/>
                    <a:pt x="580" y="854"/>
                    <a:pt x="602" y="843"/>
                  </a:cubicBezTo>
                  <a:cubicBezTo>
                    <a:pt x="729" y="779"/>
                    <a:pt x="729" y="526"/>
                    <a:pt x="602" y="304"/>
                  </a:cubicBezTo>
                  <a:cubicBezTo>
                    <a:pt x="501" y="101"/>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38"/>
            <p:cNvSpPr/>
            <p:nvPr/>
          </p:nvSpPr>
          <p:spPr>
            <a:xfrm>
              <a:off x="1087363" y="3371662"/>
              <a:ext cx="487376" cy="387953"/>
            </a:xfrm>
            <a:custGeom>
              <a:avLst/>
              <a:gdLst/>
              <a:ahLst/>
              <a:cxnLst/>
              <a:rect l="l" t="t" r="r" b="b"/>
              <a:pathLst>
                <a:path w="14917" h="11874" extrusionOk="0">
                  <a:moveTo>
                    <a:pt x="227" y="1"/>
                  </a:moveTo>
                  <a:cubicBezTo>
                    <a:pt x="94" y="1"/>
                    <a:pt x="0" y="123"/>
                    <a:pt x="0" y="323"/>
                  </a:cubicBezTo>
                  <a:lnTo>
                    <a:pt x="0" y="2951"/>
                  </a:lnTo>
                  <a:cubicBezTo>
                    <a:pt x="0" y="3205"/>
                    <a:pt x="190" y="3553"/>
                    <a:pt x="412" y="3680"/>
                  </a:cubicBezTo>
                  <a:lnTo>
                    <a:pt x="14505" y="11819"/>
                  </a:lnTo>
                  <a:cubicBezTo>
                    <a:pt x="14569" y="11856"/>
                    <a:pt x="14631" y="11874"/>
                    <a:pt x="14687" y="11874"/>
                  </a:cubicBezTo>
                  <a:cubicBezTo>
                    <a:pt x="14821" y="11874"/>
                    <a:pt x="14916" y="11767"/>
                    <a:pt x="14916" y="11565"/>
                  </a:cubicBezTo>
                  <a:lnTo>
                    <a:pt x="14916" y="8937"/>
                  </a:lnTo>
                  <a:cubicBezTo>
                    <a:pt x="14916" y="8652"/>
                    <a:pt x="14726" y="8335"/>
                    <a:pt x="14505" y="8177"/>
                  </a:cubicBezTo>
                  <a:lnTo>
                    <a:pt x="412" y="69"/>
                  </a:lnTo>
                  <a:cubicBezTo>
                    <a:pt x="346" y="22"/>
                    <a:pt x="283" y="1"/>
                    <a:pt x="22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38"/>
            <p:cNvSpPr/>
            <p:nvPr/>
          </p:nvSpPr>
          <p:spPr>
            <a:xfrm>
              <a:off x="1111148" y="3409105"/>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38"/>
            <p:cNvSpPr/>
            <p:nvPr/>
          </p:nvSpPr>
          <p:spPr>
            <a:xfrm>
              <a:off x="1111148" y="3434949"/>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38"/>
            <p:cNvSpPr/>
            <p:nvPr/>
          </p:nvSpPr>
          <p:spPr>
            <a:xfrm>
              <a:off x="1111148" y="3461871"/>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38"/>
            <p:cNvSpPr/>
            <p:nvPr/>
          </p:nvSpPr>
          <p:spPr>
            <a:xfrm>
              <a:off x="1418466" y="3610335"/>
              <a:ext cx="23818" cy="28000"/>
            </a:xfrm>
            <a:custGeom>
              <a:avLst/>
              <a:gdLst/>
              <a:ahLst/>
              <a:cxnLst/>
              <a:rect l="l" t="t" r="r" b="b"/>
              <a:pathLst>
                <a:path w="729" h="857" extrusionOk="0">
                  <a:moveTo>
                    <a:pt x="201" y="0"/>
                  </a:moveTo>
                  <a:cubicBezTo>
                    <a:pt x="174" y="0"/>
                    <a:pt x="149" y="6"/>
                    <a:pt x="127" y="17"/>
                  </a:cubicBezTo>
                  <a:cubicBezTo>
                    <a:pt x="0" y="80"/>
                    <a:pt x="0" y="333"/>
                    <a:pt x="127" y="555"/>
                  </a:cubicBezTo>
                  <a:cubicBezTo>
                    <a:pt x="258" y="738"/>
                    <a:pt x="410" y="856"/>
                    <a:pt x="531" y="856"/>
                  </a:cubicBezTo>
                  <a:cubicBezTo>
                    <a:pt x="556" y="856"/>
                    <a:pt x="580" y="851"/>
                    <a:pt x="602" y="840"/>
                  </a:cubicBezTo>
                  <a:cubicBezTo>
                    <a:pt x="729" y="777"/>
                    <a:pt x="729" y="523"/>
                    <a:pt x="602" y="302"/>
                  </a:cubicBezTo>
                  <a:cubicBezTo>
                    <a:pt x="497" y="119"/>
                    <a:pt x="328"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38"/>
            <p:cNvSpPr/>
            <p:nvPr/>
          </p:nvSpPr>
          <p:spPr>
            <a:xfrm>
              <a:off x="1467082" y="3637747"/>
              <a:ext cx="23851" cy="28523"/>
            </a:xfrm>
            <a:custGeom>
              <a:avLst/>
              <a:gdLst/>
              <a:ahLst/>
              <a:cxnLst/>
              <a:rect l="l" t="t" r="r" b="b"/>
              <a:pathLst>
                <a:path w="730" h="873" extrusionOk="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38"/>
            <p:cNvSpPr/>
            <p:nvPr/>
          </p:nvSpPr>
          <p:spPr>
            <a:xfrm>
              <a:off x="1514686" y="3665682"/>
              <a:ext cx="23818" cy="28523"/>
            </a:xfrm>
            <a:custGeom>
              <a:avLst/>
              <a:gdLst/>
              <a:ahLst/>
              <a:cxnLst/>
              <a:rect l="l" t="t" r="r" b="b"/>
              <a:pathLst>
                <a:path w="729" h="873" extrusionOk="0">
                  <a:moveTo>
                    <a:pt x="227" y="1"/>
                  </a:moveTo>
                  <a:cubicBezTo>
                    <a:pt x="190" y="1"/>
                    <a:pt x="156" y="11"/>
                    <a:pt x="127" y="33"/>
                  </a:cubicBezTo>
                  <a:cubicBezTo>
                    <a:pt x="1" y="96"/>
                    <a:pt x="1" y="349"/>
                    <a:pt x="127" y="571"/>
                  </a:cubicBezTo>
                  <a:cubicBezTo>
                    <a:pt x="232" y="754"/>
                    <a:pt x="401" y="872"/>
                    <a:pt x="528" y="872"/>
                  </a:cubicBezTo>
                  <a:cubicBezTo>
                    <a:pt x="555" y="872"/>
                    <a:pt x="580" y="867"/>
                    <a:pt x="602" y="856"/>
                  </a:cubicBezTo>
                  <a:cubicBezTo>
                    <a:pt x="729" y="761"/>
                    <a:pt x="729" y="539"/>
                    <a:pt x="602" y="286"/>
                  </a:cubicBezTo>
                  <a:cubicBezTo>
                    <a:pt x="505" y="115"/>
                    <a:pt x="351" y="1"/>
                    <a:pt x="2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38"/>
            <p:cNvSpPr/>
            <p:nvPr/>
          </p:nvSpPr>
          <p:spPr>
            <a:xfrm>
              <a:off x="1087363" y="3510324"/>
              <a:ext cx="487376" cy="387757"/>
            </a:xfrm>
            <a:custGeom>
              <a:avLst/>
              <a:gdLst/>
              <a:ahLst/>
              <a:cxnLst/>
              <a:rect l="l" t="t" r="r" b="b"/>
              <a:pathLst>
                <a:path w="14917" h="11868" extrusionOk="0">
                  <a:moveTo>
                    <a:pt x="227" y="0"/>
                  </a:moveTo>
                  <a:cubicBezTo>
                    <a:pt x="94" y="0"/>
                    <a:pt x="0" y="122"/>
                    <a:pt x="0" y="322"/>
                  </a:cubicBezTo>
                  <a:lnTo>
                    <a:pt x="0" y="2919"/>
                  </a:lnTo>
                  <a:cubicBezTo>
                    <a:pt x="0" y="3204"/>
                    <a:pt x="190" y="3553"/>
                    <a:pt x="412" y="3679"/>
                  </a:cubicBezTo>
                  <a:lnTo>
                    <a:pt x="14505" y="11818"/>
                  </a:lnTo>
                  <a:cubicBezTo>
                    <a:pt x="14564" y="11852"/>
                    <a:pt x="14621" y="11868"/>
                    <a:pt x="14673" y="11868"/>
                  </a:cubicBezTo>
                  <a:cubicBezTo>
                    <a:pt x="14815" y="11868"/>
                    <a:pt x="14916" y="11750"/>
                    <a:pt x="14916" y="11565"/>
                  </a:cubicBezTo>
                  <a:lnTo>
                    <a:pt x="14916" y="8936"/>
                  </a:lnTo>
                  <a:cubicBezTo>
                    <a:pt x="14916" y="8651"/>
                    <a:pt x="14726" y="8335"/>
                    <a:pt x="14505" y="8176"/>
                  </a:cubicBezTo>
                  <a:lnTo>
                    <a:pt x="412" y="69"/>
                  </a:lnTo>
                  <a:cubicBezTo>
                    <a:pt x="346" y="22"/>
                    <a:pt x="283" y="0"/>
                    <a:pt x="227"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38"/>
            <p:cNvSpPr/>
            <p:nvPr/>
          </p:nvSpPr>
          <p:spPr>
            <a:xfrm>
              <a:off x="1111148" y="3546721"/>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38"/>
            <p:cNvSpPr/>
            <p:nvPr/>
          </p:nvSpPr>
          <p:spPr>
            <a:xfrm>
              <a:off x="1111148" y="3573611"/>
              <a:ext cx="164571" cy="102461"/>
            </a:xfrm>
            <a:custGeom>
              <a:avLst/>
              <a:gdLst/>
              <a:ahLst/>
              <a:cxnLst/>
              <a:rect l="l" t="t" r="r" b="b"/>
              <a:pathLst>
                <a:path w="5037" h="3136" extrusionOk="0">
                  <a:moveTo>
                    <a:pt x="1" y="1"/>
                  </a:moveTo>
                  <a:lnTo>
                    <a:pt x="1" y="222"/>
                  </a:lnTo>
                  <a:lnTo>
                    <a:pt x="5036" y="3136"/>
                  </a:lnTo>
                  <a:lnTo>
                    <a:pt x="5036" y="2882"/>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38"/>
            <p:cNvSpPr/>
            <p:nvPr/>
          </p:nvSpPr>
          <p:spPr>
            <a:xfrm>
              <a:off x="1111148" y="3599488"/>
              <a:ext cx="164571" cy="102461"/>
            </a:xfrm>
            <a:custGeom>
              <a:avLst/>
              <a:gdLst/>
              <a:ahLst/>
              <a:cxnLst/>
              <a:rect l="l" t="t" r="r" b="b"/>
              <a:pathLst>
                <a:path w="5037" h="3136" extrusionOk="0">
                  <a:moveTo>
                    <a:pt x="1" y="0"/>
                  </a:moveTo>
                  <a:lnTo>
                    <a:pt x="1" y="254"/>
                  </a:lnTo>
                  <a:lnTo>
                    <a:pt x="5036" y="3136"/>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38"/>
            <p:cNvSpPr/>
            <p:nvPr/>
          </p:nvSpPr>
          <p:spPr>
            <a:xfrm>
              <a:off x="1419511" y="3748703"/>
              <a:ext cx="21760" cy="28098"/>
            </a:xfrm>
            <a:custGeom>
              <a:avLst/>
              <a:gdLst/>
              <a:ahLst/>
              <a:cxnLst/>
              <a:rect l="l" t="t" r="r" b="b"/>
              <a:pathLst>
                <a:path w="666" h="860" extrusionOk="0">
                  <a:moveTo>
                    <a:pt x="187" y="0"/>
                  </a:moveTo>
                  <a:cubicBezTo>
                    <a:pt x="76" y="0"/>
                    <a:pt x="0" y="93"/>
                    <a:pt x="0" y="247"/>
                  </a:cubicBezTo>
                  <a:cubicBezTo>
                    <a:pt x="0" y="469"/>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38"/>
            <p:cNvSpPr/>
            <p:nvPr/>
          </p:nvSpPr>
          <p:spPr>
            <a:xfrm>
              <a:off x="1467082" y="3776409"/>
              <a:ext cx="23851" cy="28523"/>
            </a:xfrm>
            <a:custGeom>
              <a:avLst/>
              <a:gdLst/>
              <a:ahLst/>
              <a:cxnLst/>
              <a:rect l="l" t="t" r="r" b="b"/>
              <a:pathLst>
                <a:path w="730" h="873" extrusionOk="0">
                  <a:moveTo>
                    <a:pt x="227" y="0"/>
                  </a:moveTo>
                  <a:cubicBezTo>
                    <a:pt x="191" y="0"/>
                    <a:pt x="157" y="11"/>
                    <a:pt x="127" y="32"/>
                  </a:cubicBezTo>
                  <a:cubicBezTo>
                    <a:pt x="1" y="96"/>
                    <a:pt x="1" y="349"/>
                    <a:pt x="127" y="571"/>
                  </a:cubicBezTo>
                  <a:cubicBezTo>
                    <a:pt x="232" y="754"/>
                    <a:pt x="401" y="872"/>
                    <a:pt x="529" y="872"/>
                  </a:cubicBezTo>
                  <a:cubicBezTo>
                    <a:pt x="555" y="872"/>
                    <a:pt x="580" y="867"/>
                    <a:pt x="602" y="856"/>
                  </a:cubicBezTo>
                  <a:cubicBezTo>
                    <a:pt x="729" y="761"/>
                    <a:pt x="729" y="507"/>
                    <a:pt x="602" y="286"/>
                  </a:cubicBezTo>
                  <a:cubicBezTo>
                    <a:pt x="505" y="115"/>
                    <a:pt x="351" y="0"/>
                    <a:pt x="2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38"/>
            <p:cNvSpPr/>
            <p:nvPr/>
          </p:nvSpPr>
          <p:spPr>
            <a:xfrm>
              <a:off x="1515732" y="3804181"/>
              <a:ext cx="21760" cy="28327"/>
            </a:xfrm>
            <a:custGeom>
              <a:avLst/>
              <a:gdLst/>
              <a:ahLst/>
              <a:cxnLst/>
              <a:rect l="l" t="t" r="r" b="b"/>
              <a:pathLst>
                <a:path w="666" h="867" extrusionOk="0">
                  <a:moveTo>
                    <a:pt x="205" y="0"/>
                  </a:moveTo>
                  <a:cubicBezTo>
                    <a:pt x="85" y="0"/>
                    <a:pt x="0" y="88"/>
                    <a:pt x="0" y="227"/>
                  </a:cubicBezTo>
                  <a:cubicBezTo>
                    <a:pt x="0" y="449"/>
                    <a:pt x="159" y="702"/>
                    <a:pt x="349" y="829"/>
                  </a:cubicBezTo>
                  <a:cubicBezTo>
                    <a:pt x="400" y="855"/>
                    <a:pt x="446" y="866"/>
                    <a:pt x="486" y="866"/>
                  </a:cubicBezTo>
                  <a:cubicBezTo>
                    <a:pt x="597" y="866"/>
                    <a:pt x="665" y="778"/>
                    <a:pt x="665" y="639"/>
                  </a:cubicBezTo>
                  <a:cubicBezTo>
                    <a:pt x="665" y="417"/>
                    <a:pt x="539" y="164"/>
                    <a:pt x="349" y="37"/>
                  </a:cubicBezTo>
                  <a:cubicBezTo>
                    <a:pt x="298" y="12"/>
                    <a:pt x="249" y="0"/>
                    <a:pt x="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38"/>
            <p:cNvSpPr/>
            <p:nvPr/>
          </p:nvSpPr>
          <p:spPr>
            <a:xfrm>
              <a:off x="1087363" y="3648562"/>
              <a:ext cx="487376" cy="387790"/>
            </a:xfrm>
            <a:custGeom>
              <a:avLst/>
              <a:gdLst/>
              <a:ahLst/>
              <a:cxnLst/>
              <a:rect l="l" t="t" r="r" b="b"/>
              <a:pathLst>
                <a:path w="14917" h="11869" extrusionOk="0">
                  <a:moveTo>
                    <a:pt x="244" y="0"/>
                  </a:moveTo>
                  <a:cubicBezTo>
                    <a:pt x="102" y="0"/>
                    <a:pt x="0" y="118"/>
                    <a:pt x="0" y="303"/>
                  </a:cubicBezTo>
                  <a:lnTo>
                    <a:pt x="0" y="2932"/>
                  </a:lnTo>
                  <a:cubicBezTo>
                    <a:pt x="0" y="3217"/>
                    <a:pt x="190" y="3534"/>
                    <a:pt x="412" y="3692"/>
                  </a:cubicBezTo>
                  <a:lnTo>
                    <a:pt x="14505" y="11799"/>
                  </a:lnTo>
                  <a:cubicBezTo>
                    <a:pt x="14571" y="11846"/>
                    <a:pt x="14634" y="11868"/>
                    <a:pt x="14690" y="11868"/>
                  </a:cubicBezTo>
                  <a:cubicBezTo>
                    <a:pt x="14823" y="11868"/>
                    <a:pt x="14916" y="11746"/>
                    <a:pt x="14916" y="11546"/>
                  </a:cubicBezTo>
                  <a:lnTo>
                    <a:pt x="14916" y="8949"/>
                  </a:lnTo>
                  <a:cubicBezTo>
                    <a:pt x="14916" y="8664"/>
                    <a:pt x="14726" y="8316"/>
                    <a:pt x="14505" y="8189"/>
                  </a:cubicBezTo>
                  <a:lnTo>
                    <a:pt x="412" y="50"/>
                  </a:lnTo>
                  <a:cubicBezTo>
                    <a:pt x="353" y="16"/>
                    <a:pt x="295" y="0"/>
                    <a:pt x="24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38"/>
            <p:cNvSpPr/>
            <p:nvPr/>
          </p:nvSpPr>
          <p:spPr>
            <a:xfrm>
              <a:off x="1111148" y="3685351"/>
              <a:ext cx="164571" cy="102494"/>
            </a:xfrm>
            <a:custGeom>
              <a:avLst/>
              <a:gdLst/>
              <a:ahLst/>
              <a:cxnLst/>
              <a:rect l="l" t="t" r="r" b="b"/>
              <a:pathLst>
                <a:path w="5037" h="3137" extrusionOk="0">
                  <a:moveTo>
                    <a:pt x="1" y="1"/>
                  </a:moveTo>
                  <a:lnTo>
                    <a:pt x="1" y="254"/>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38"/>
            <p:cNvSpPr/>
            <p:nvPr/>
          </p:nvSpPr>
          <p:spPr>
            <a:xfrm>
              <a:off x="1111148" y="3712273"/>
              <a:ext cx="164571" cy="102461"/>
            </a:xfrm>
            <a:custGeom>
              <a:avLst/>
              <a:gdLst/>
              <a:ahLst/>
              <a:cxnLst/>
              <a:rect l="l" t="t" r="r" b="b"/>
              <a:pathLst>
                <a:path w="5037" h="3136" extrusionOk="0">
                  <a:moveTo>
                    <a:pt x="1" y="0"/>
                  </a:moveTo>
                  <a:lnTo>
                    <a:pt x="1" y="222"/>
                  </a:lnTo>
                  <a:lnTo>
                    <a:pt x="5036" y="3135"/>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38"/>
            <p:cNvSpPr/>
            <p:nvPr/>
          </p:nvSpPr>
          <p:spPr>
            <a:xfrm>
              <a:off x="1111148" y="3738117"/>
              <a:ext cx="164571" cy="102494"/>
            </a:xfrm>
            <a:custGeom>
              <a:avLst/>
              <a:gdLst/>
              <a:ahLst/>
              <a:cxnLst/>
              <a:rect l="l" t="t" r="r" b="b"/>
              <a:pathLst>
                <a:path w="5037" h="3137" extrusionOk="0">
                  <a:moveTo>
                    <a:pt x="1" y="1"/>
                  </a:moveTo>
                  <a:lnTo>
                    <a:pt x="1" y="223"/>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38"/>
            <p:cNvSpPr/>
            <p:nvPr/>
          </p:nvSpPr>
          <p:spPr>
            <a:xfrm>
              <a:off x="1418466" y="3887136"/>
              <a:ext cx="23818" cy="27968"/>
            </a:xfrm>
            <a:custGeom>
              <a:avLst/>
              <a:gdLst/>
              <a:ahLst/>
              <a:cxnLst/>
              <a:rect l="l" t="t" r="r" b="b"/>
              <a:pathLst>
                <a:path w="729" h="856" extrusionOk="0">
                  <a:moveTo>
                    <a:pt x="227" y="0"/>
                  </a:moveTo>
                  <a:cubicBezTo>
                    <a:pt x="190" y="0"/>
                    <a:pt x="156" y="10"/>
                    <a:pt x="127" y="32"/>
                  </a:cubicBezTo>
                  <a:cubicBezTo>
                    <a:pt x="0" y="95"/>
                    <a:pt x="0" y="349"/>
                    <a:pt x="127" y="570"/>
                  </a:cubicBezTo>
                  <a:cubicBezTo>
                    <a:pt x="249" y="741"/>
                    <a:pt x="390" y="856"/>
                    <a:pt x="506" y="856"/>
                  </a:cubicBezTo>
                  <a:cubicBezTo>
                    <a:pt x="541" y="856"/>
                    <a:pt x="573" y="845"/>
                    <a:pt x="602" y="824"/>
                  </a:cubicBezTo>
                  <a:cubicBezTo>
                    <a:pt x="729" y="760"/>
                    <a:pt x="729" y="507"/>
                    <a:pt x="602" y="285"/>
                  </a:cubicBezTo>
                  <a:cubicBezTo>
                    <a:pt x="504" y="114"/>
                    <a:pt x="350"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38"/>
            <p:cNvSpPr/>
            <p:nvPr/>
          </p:nvSpPr>
          <p:spPr>
            <a:xfrm>
              <a:off x="1467082" y="3914548"/>
              <a:ext cx="23851" cy="28490"/>
            </a:xfrm>
            <a:custGeom>
              <a:avLst/>
              <a:gdLst/>
              <a:ahLst/>
              <a:cxnLst/>
              <a:rect l="l" t="t" r="r" b="b"/>
              <a:pathLst>
                <a:path w="730" h="872" extrusionOk="0">
                  <a:moveTo>
                    <a:pt x="201" y="0"/>
                  </a:moveTo>
                  <a:cubicBezTo>
                    <a:pt x="174" y="0"/>
                    <a:pt x="150" y="5"/>
                    <a:pt x="127" y="16"/>
                  </a:cubicBezTo>
                  <a:cubicBezTo>
                    <a:pt x="1" y="111"/>
                    <a:pt x="1" y="333"/>
                    <a:pt x="127" y="586"/>
                  </a:cubicBezTo>
                  <a:cubicBezTo>
                    <a:pt x="225" y="757"/>
                    <a:pt x="379" y="872"/>
                    <a:pt x="503" y="872"/>
                  </a:cubicBezTo>
                  <a:cubicBezTo>
                    <a:pt x="539" y="872"/>
                    <a:pt x="573" y="861"/>
                    <a:pt x="602" y="840"/>
                  </a:cubicBezTo>
                  <a:cubicBezTo>
                    <a:pt x="729" y="776"/>
                    <a:pt x="729" y="523"/>
                    <a:pt x="602" y="301"/>
                  </a:cubicBezTo>
                  <a:cubicBezTo>
                    <a:pt x="498" y="118"/>
                    <a:pt x="329" y="0"/>
                    <a:pt x="20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38"/>
            <p:cNvSpPr/>
            <p:nvPr/>
          </p:nvSpPr>
          <p:spPr>
            <a:xfrm>
              <a:off x="1515732" y="3942647"/>
              <a:ext cx="21760" cy="28490"/>
            </a:xfrm>
            <a:custGeom>
              <a:avLst/>
              <a:gdLst/>
              <a:ahLst/>
              <a:cxnLst/>
              <a:rect l="l" t="t" r="r" b="b"/>
              <a:pathLst>
                <a:path w="666" h="872" extrusionOk="0">
                  <a:moveTo>
                    <a:pt x="190" y="0"/>
                  </a:moveTo>
                  <a:cubicBezTo>
                    <a:pt x="78" y="0"/>
                    <a:pt x="0" y="78"/>
                    <a:pt x="0" y="233"/>
                  </a:cubicBezTo>
                  <a:cubicBezTo>
                    <a:pt x="0" y="455"/>
                    <a:pt x="159" y="708"/>
                    <a:pt x="349" y="835"/>
                  </a:cubicBezTo>
                  <a:cubicBezTo>
                    <a:pt x="398" y="860"/>
                    <a:pt x="444" y="871"/>
                    <a:pt x="483" y="871"/>
                  </a:cubicBezTo>
                  <a:cubicBezTo>
                    <a:pt x="596" y="871"/>
                    <a:pt x="665" y="777"/>
                    <a:pt x="665" y="613"/>
                  </a:cubicBezTo>
                  <a:cubicBezTo>
                    <a:pt x="665" y="423"/>
                    <a:pt x="539" y="138"/>
                    <a:pt x="349" y="43"/>
                  </a:cubicBezTo>
                  <a:cubicBezTo>
                    <a:pt x="292" y="15"/>
                    <a:pt x="237"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38"/>
            <p:cNvSpPr/>
            <p:nvPr/>
          </p:nvSpPr>
          <p:spPr>
            <a:xfrm>
              <a:off x="1087363" y="3787028"/>
              <a:ext cx="487376" cy="387953"/>
            </a:xfrm>
            <a:custGeom>
              <a:avLst/>
              <a:gdLst/>
              <a:ahLst/>
              <a:cxnLst/>
              <a:rect l="l" t="t" r="r" b="b"/>
              <a:pathLst>
                <a:path w="14917" h="11874" extrusionOk="0">
                  <a:moveTo>
                    <a:pt x="230" y="1"/>
                  </a:moveTo>
                  <a:cubicBezTo>
                    <a:pt x="96" y="1"/>
                    <a:pt x="0" y="107"/>
                    <a:pt x="0" y="309"/>
                  </a:cubicBezTo>
                  <a:lnTo>
                    <a:pt x="0" y="2938"/>
                  </a:lnTo>
                  <a:cubicBezTo>
                    <a:pt x="0" y="3223"/>
                    <a:pt x="190" y="3539"/>
                    <a:pt x="412" y="3698"/>
                  </a:cubicBezTo>
                  <a:lnTo>
                    <a:pt x="14505" y="11805"/>
                  </a:lnTo>
                  <a:cubicBezTo>
                    <a:pt x="14571" y="11852"/>
                    <a:pt x="14634" y="11874"/>
                    <a:pt x="14690" y="11874"/>
                  </a:cubicBezTo>
                  <a:cubicBezTo>
                    <a:pt x="14823" y="11874"/>
                    <a:pt x="14916" y="11752"/>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38"/>
            <p:cNvSpPr/>
            <p:nvPr/>
          </p:nvSpPr>
          <p:spPr>
            <a:xfrm>
              <a:off x="1111148" y="3824013"/>
              <a:ext cx="164571" cy="102461"/>
            </a:xfrm>
            <a:custGeom>
              <a:avLst/>
              <a:gdLst/>
              <a:ahLst/>
              <a:cxnLst/>
              <a:rect l="l" t="t" r="r" b="b"/>
              <a:pathLst>
                <a:path w="5037" h="3136" extrusionOk="0">
                  <a:moveTo>
                    <a:pt x="1" y="0"/>
                  </a:moveTo>
                  <a:lnTo>
                    <a:pt x="1" y="222"/>
                  </a:lnTo>
                  <a:lnTo>
                    <a:pt x="5036" y="3136"/>
                  </a:lnTo>
                  <a:lnTo>
                    <a:pt x="5036" y="2882"/>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38"/>
            <p:cNvSpPr/>
            <p:nvPr/>
          </p:nvSpPr>
          <p:spPr>
            <a:xfrm>
              <a:off x="1111148" y="3849890"/>
              <a:ext cx="164571" cy="102461"/>
            </a:xfrm>
            <a:custGeom>
              <a:avLst/>
              <a:gdLst/>
              <a:ahLst/>
              <a:cxnLst/>
              <a:rect l="l" t="t" r="r" b="b"/>
              <a:pathLst>
                <a:path w="5037" h="3136" extrusionOk="0">
                  <a:moveTo>
                    <a:pt x="1" y="0"/>
                  </a:moveTo>
                  <a:lnTo>
                    <a:pt x="1" y="254"/>
                  </a:lnTo>
                  <a:lnTo>
                    <a:pt x="5036" y="3135"/>
                  </a:lnTo>
                  <a:lnTo>
                    <a:pt x="5036" y="291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38"/>
            <p:cNvSpPr/>
            <p:nvPr/>
          </p:nvSpPr>
          <p:spPr>
            <a:xfrm>
              <a:off x="1111148" y="3876779"/>
              <a:ext cx="164571" cy="102461"/>
            </a:xfrm>
            <a:custGeom>
              <a:avLst/>
              <a:gdLst/>
              <a:ahLst/>
              <a:cxnLst/>
              <a:rect l="l" t="t" r="r" b="b"/>
              <a:pathLst>
                <a:path w="5037" h="3136" extrusionOk="0">
                  <a:moveTo>
                    <a:pt x="1" y="1"/>
                  </a:moveTo>
                  <a:lnTo>
                    <a:pt x="1" y="222"/>
                  </a:lnTo>
                  <a:lnTo>
                    <a:pt x="5036" y="3136"/>
                  </a:lnTo>
                  <a:lnTo>
                    <a:pt x="5036" y="2914"/>
                  </a:lnTo>
                  <a:lnTo>
                    <a:pt x="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38"/>
            <p:cNvSpPr/>
            <p:nvPr/>
          </p:nvSpPr>
          <p:spPr>
            <a:xfrm>
              <a:off x="1418466" y="4025243"/>
              <a:ext cx="23818" cy="28523"/>
            </a:xfrm>
            <a:custGeom>
              <a:avLst/>
              <a:gdLst/>
              <a:ahLst/>
              <a:cxnLst/>
              <a:rect l="l" t="t" r="r" b="b"/>
              <a:pathLst>
                <a:path w="729" h="873" extrusionOk="0">
                  <a:moveTo>
                    <a:pt x="201" y="1"/>
                  </a:moveTo>
                  <a:cubicBezTo>
                    <a:pt x="174" y="1"/>
                    <a:pt x="149" y="6"/>
                    <a:pt x="127" y="17"/>
                  </a:cubicBezTo>
                  <a:cubicBezTo>
                    <a:pt x="0" y="112"/>
                    <a:pt x="0" y="334"/>
                    <a:pt x="127" y="587"/>
                  </a:cubicBezTo>
                  <a:cubicBezTo>
                    <a:pt x="249" y="758"/>
                    <a:pt x="390" y="872"/>
                    <a:pt x="506" y="872"/>
                  </a:cubicBezTo>
                  <a:cubicBezTo>
                    <a:pt x="541" y="872"/>
                    <a:pt x="573" y="862"/>
                    <a:pt x="602" y="840"/>
                  </a:cubicBezTo>
                  <a:cubicBezTo>
                    <a:pt x="729" y="777"/>
                    <a:pt x="729" y="524"/>
                    <a:pt x="602" y="302"/>
                  </a:cubicBezTo>
                  <a:cubicBezTo>
                    <a:pt x="497" y="119"/>
                    <a:pt x="328"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38"/>
            <p:cNvSpPr/>
            <p:nvPr/>
          </p:nvSpPr>
          <p:spPr>
            <a:xfrm>
              <a:off x="1468128" y="4053341"/>
              <a:ext cx="21760" cy="28131"/>
            </a:xfrm>
            <a:custGeom>
              <a:avLst/>
              <a:gdLst/>
              <a:ahLst/>
              <a:cxnLst/>
              <a:rect l="l" t="t" r="r" b="b"/>
              <a:pathLst>
                <a:path w="666" h="861" extrusionOk="0">
                  <a:moveTo>
                    <a:pt x="165" y="1"/>
                  </a:moveTo>
                  <a:cubicBezTo>
                    <a:pt x="63" y="1"/>
                    <a:pt x="0" y="78"/>
                    <a:pt x="0" y="234"/>
                  </a:cubicBezTo>
                  <a:cubicBezTo>
                    <a:pt x="0" y="455"/>
                    <a:pt x="127" y="709"/>
                    <a:pt x="317" y="804"/>
                  </a:cubicBezTo>
                  <a:cubicBezTo>
                    <a:pt x="375" y="842"/>
                    <a:pt x="430" y="860"/>
                    <a:pt x="479" y="860"/>
                  </a:cubicBezTo>
                  <a:cubicBezTo>
                    <a:pt x="589" y="860"/>
                    <a:pt x="666" y="768"/>
                    <a:pt x="666" y="614"/>
                  </a:cubicBezTo>
                  <a:cubicBezTo>
                    <a:pt x="666" y="424"/>
                    <a:pt x="507" y="139"/>
                    <a:pt x="317" y="44"/>
                  </a:cubicBezTo>
                  <a:cubicBezTo>
                    <a:pt x="260" y="15"/>
                    <a:pt x="209" y="1"/>
                    <a:pt x="16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38"/>
            <p:cNvSpPr/>
            <p:nvPr/>
          </p:nvSpPr>
          <p:spPr>
            <a:xfrm>
              <a:off x="1514686" y="4081047"/>
              <a:ext cx="23818" cy="28066"/>
            </a:xfrm>
            <a:custGeom>
              <a:avLst/>
              <a:gdLst/>
              <a:ahLst/>
              <a:cxnLst/>
              <a:rect l="l" t="t" r="r" b="b"/>
              <a:pathLst>
                <a:path w="729" h="859" extrusionOk="0">
                  <a:moveTo>
                    <a:pt x="213" y="0"/>
                  </a:moveTo>
                  <a:cubicBezTo>
                    <a:pt x="182" y="0"/>
                    <a:pt x="153" y="6"/>
                    <a:pt x="127" y="19"/>
                  </a:cubicBezTo>
                  <a:cubicBezTo>
                    <a:pt x="1" y="82"/>
                    <a:pt x="1" y="336"/>
                    <a:pt x="127" y="557"/>
                  </a:cubicBezTo>
                  <a:cubicBezTo>
                    <a:pt x="232" y="740"/>
                    <a:pt x="401" y="859"/>
                    <a:pt x="528" y="859"/>
                  </a:cubicBezTo>
                  <a:cubicBezTo>
                    <a:pt x="555" y="859"/>
                    <a:pt x="580" y="853"/>
                    <a:pt x="602" y="842"/>
                  </a:cubicBezTo>
                  <a:cubicBezTo>
                    <a:pt x="729" y="779"/>
                    <a:pt x="729" y="526"/>
                    <a:pt x="602" y="304"/>
                  </a:cubicBezTo>
                  <a:cubicBezTo>
                    <a:pt x="501" y="101"/>
                    <a:pt x="339" y="0"/>
                    <a:pt x="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38"/>
            <p:cNvSpPr/>
            <p:nvPr/>
          </p:nvSpPr>
          <p:spPr>
            <a:xfrm>
              <a:off x="1642991" y="2262071"/>
              <a:ext cx="472902" cy="2076207"/>
            </a:xfrm>
            <a:custGeom>
              <a:avLst/>
              <a:gdLst/>
              <a:ahLst/>
              <a:cxnLst/>
              <a:rect l="l" t="t" r="r" b="b"/>
              <a:pathLst>
                <a:path w="14474" h="63546" extrusionOk="0">
                  <a:moveTo>
                    <a:pt x="14185" y="0"/>
                  </a:moveTo>
                  <a:cubicBezTo>
                    <a:pt x="14112" y="0"/>
                    <a:pt x="14027" y="26"/>
                    <a:pt x="13935" y="81"/>
                  </a:cubicBezTo>
                  <a:lnTo>
                    <a:pt x="539" y="7777"/>
                  </a:lnTo>
                  <a:cubicBezTo>
                    <a:pt x="254" y="7967"/>
                    <a:pt x="1" y="8379"/>
                    <a:pt x="1" y="8727"/>
                  </a:cubicBezTo>
                  <a:lnTo>
                    <a:pt x="1" y="63546"/>
                  </a:lnTo>
                  <a:lnTo>
                    <a:pt x="14473" y="55185"/>
                  </a:lnTo>
                  <a:lnTo>
                    <a:pt x="14473" y="398"/>
                  </a:lnTo>
                  <a:cubicBezTo>
                    <a:pt x="14473" y="152"/>
                    <a:pt x="14362" y="0"/>
                    <a:pt x="1418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38"/>
            <p:cNvSpPr/>
            <p:nvPr/>
          </p:nvSpPr>
          <p:spPr>
            <a:xfrm>
              <a:off x="1658511" y="2288798"/>
              <a:ext cx="441863" cy="360574"/>
            </a:xfrm>
            <a:custGeom>
              <a:avLst/>
              <a:gdLst/>
              <a:ahLst/>
              <a:cxnLst/>
              <a:rect l="l" t="t" r="r" b="b"/>
              <a:pathLst>
                <a:path w="13524" h="11036" extrusionOk="0">
                  <a:moveTo>
                    <a:pt x="13294" y="0"/>
                  </a:moveTo>
                  <a:cubicBezTo>
                    <a:pt x="13238" y="0"/>
                    <a:pt x="13176" y="18"/>
                    <a:pt x="13112" y="55"/>
                  </a:cubicBezTo>
                  <a:lnTo>
                    <a:pt x="444" y="7371"/>
                  </a:lnTo>
                  <a:cubicBezTo>
                    <a:pt x="191" y="7497"/>
                    <a:pt x="1" y="7846"/>
                    <a:pt x="1" y="8099"/>
                  </a:cubicBezTo>
                  <a:lnTo>
                    <a:pt x="1" y="10728"/>
                  </a:lnTo>
                  <a:cubicBezTo>
                    <a:pt x="1" y="10929"/>
                    <a:pt x="96" y="11036"/>
                    <a:pt x="241" y="11036"/>
                  </a:cubicBezTo>
                  <a:cubicBezTo>
                    <a:pt x="301" y="11036"/>
                    <a:pt x="370" y="11018"/>
                    <a:pt x="444" y="10981"/>
                  </a:cubicBezTo>
                  <a:lnTo>
                    <a:pt x="13112" y="3665"/>
                  </a:lnTo>
                  <a:cubicBezTo>
                    <a:pt x="13333" y="3539"/>
                    <a:pt x="13523" y="3190"/>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38"/>
            <p:cNvSpPr/>
            <p:nvPr/>
          </p:nvSpPr>
          <p:spPr>
            <a:xfrm>
              <a:off x="1658511" y="2426970"/>
              <a:ext cx="441863" cy="361064"/>
            </a:xfrm>
            <a:custGeom>
              <a:avLst/>
              <a:gdLst/>
              <a:ahLst/>
              <a:cxnLst/>
              <a:rect l="l" t="t" r="r" b="b"/>
              <a:pathLst>
                <a:path w="13524" h="11051" extrusionOk="0">
                  <a:moveTo>
                    <a:pt x="13297" y="1"/>
                  </a:moveTo>
                  <a:cubicBezTo>
                    <a:pt x="13241" y="1"/>
                    <a:pt x="13177" y="23"/>
                    <a:pt x="13112" y="70"/>
                  </a:cubicBezTo>
                  <a:lnTo>
                    <a:pt x="444" y="7354"/>
                  </a:lnTo>
                  <a:cubicBezTo>
                    <a:pt x="191" y="7512"/>
                    <a:pt x="1" y="7829"/>
                    <a:pt x="1" y="8114"/>
                  </a:cubicBezTo>
                  <a:lnTo>
                    <a:pt x="1" y="10742"/>
                  </a:lnTo>
                  <a:cubicBezTo>
                    <a:pt x="1" y="10944"/>
                    <a:pt x="96" y="11051"/>
                    <a:pt x="241" y="11051"/>
                  </a:cubicBezTo>
                  <a:cubicBezTo>
                    <a:pt x="301" y="11051"/>
                    <a:pt x="370" y="11033"/>
                    <a:pt x="444" y="10996"/>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38"/>
            <p:cNvSpPr/>
            <p:nvPr/>
          </p:nvSpPr>
          <p:spPr>
            <a:xfrm>
              <a:off x="1658511" y="2565240"/>
              <a:ext cx="441863" cy="361260"/>
            </a:xfrm>
            <a:custGeom>
              <a:avLst/>
              <a:gdLst/>
              <a:ahLst/>
              <a:cxnLst/>
              <a:rect l="l" t="t" r="r" b="b"/>
              <a:pathLst>
                <a:path w="13524" h="11057" extrusionOk="0">
                  <a:moveTo>
                    <a:pt x="13280" y="0"/>
                  </a:moveTo>
                  <a:cubicBezTo>
                    <a:pt x="13228" y="0"/>
                    <a:pt x="13171" y="16"/>
                    <a:pt x="13112" y="50"/>
                  </a:cubicBezTo>
                  <a:lnTo>
                    <a:pt x="444" y="7365"/>
                  </a:lnTo>
                  <a:cubicBezTo>
                    <a:pt x="191" y="7524"/>
                    <a:pt x="1" y="7840"/>
                    <a:pt x="1" y="8125"/>
                  </a:cubicBezTo>
                  <a:lnTo>
                    <a:pt x="1" y="10754"/>
                  </a:lnTo>
                  <a:cubicBezTo>
                    <a:pt x="1" y="10939"/>
                    <a:pt x="102" y="11057"/>
                    <a:pt x="256" y="11057"/>
                  </a:cubicBezTo>
                  <a:cubicBezTo>
                    <a:pt x="313" y="11057"/>
                    <a:pt x="376" y="11041"/>
                    <a:pt x="444" y="11007"/>
                  </a:cubicBezTo>
                  <a:lnTo>
                    <a:pt x="13112" y="3692"/>
                  </a:lnTo>
                  <a:cubicBezTo>
                    <a:pt x="13333" y="3533"/>
                    <a:pt x="13523" y="3217"/>
                    <a:pt x="13523" y="2932"/>
                  </a:cubicBezTo>
                  <a:lnTo>
                    <a:pt x="13523" y="303"/>
                  </a:lnTo>
                  <a:cubicBezTo>
                    <a:pt x="13523" y="118"/>
                    <a:pt x="13421" y="0"/>
                    <a:pt x="13280"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38"/>
            <p:cNvSpPr/>
            <p:nvPr/>
          </p:nvSpPr>
          <p:spPr>
            <a:xfrm>
              <a:off x="1658511" y="2703706"/>
              <a:ext cx="441863" cy="361064"/>
            </a:xfrm>
            <a:custGeom>
              <a:avLst/>
              <a:gdLst/>
              <a:ahLst/>
              <a:cxnLst/>
              <a:rect l="l" t="t" r="r" b="b"/>
              <a:pathLst>
                <a:path w="13524" h="11051" extrusionOk="0">
                  <a:moveTo>
                    <a:pt x="13294" y="0"/>
                  </a:moveTo>
                  <a:cubicBezTo>
                    <a:pt x="13238" y="0"/>
                    <a:pt x="13176" y="18"/>
                    <a:pt x="13112" y="55"/>
                  </a:cubicBezTo>
                  <a:lnTo>
                    <a:pt x="444" y="7371"/>
                  </a:lnTo>
                  <a:cubicBezTo>
                    <a:pt x="191" y="7498"/>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38"/>
            <p:cNvSpPr/>
            <p:nvPr/>
          </p:nvSpPr>
          <p:spPr>
            <a:xfrm>
              <a:off x="1658511" y="2842335"/>
              <a:ext cx="441863" cy="360606"/>
            </a:xfrm>
            <a:custGeom>
              <a:avLst/>
              <a:gdLst/>
              <a:ahLst/>
              <a:cxnLst/>
              <a:rect l="l" t="t" r="r" b="b"/>
              <a:pathLst>
                <a:path w="13524" h="11037" extrusionOk="0">
                  <a:moveTo>
                    <a:pt x="13294" y="1"/>
                  </a:moveTo>
                  <a:cubicBezTo>
                    <a:pt x="13238" y="1"/>
                    <a:pt x="13176" y="19"/>
                    <a:pt x="13112" y="56"/>
                  </a:cubicBezTo>
                  <a:lnTo>
                    <a:pt x="444" y="7372"/>
                  </a:lnTo>
                  <a:cubicBezTo>
                    <a:pt x="191" y="7498"/>
                    <a:pt x="1" y="7847"/>
                    <a:pt x="1" y="8100"/>
                  </a:cubicBezTo>
                  <a:lnTo>
                    <a:pt x="1" y="10728"/>
                  </a:lnTo>
                  <a:cubicBezTo>
                    <a:pt x="1" y="10930"/>
                    <a:pt x="96" y="11037"/>
                    <a:pt x="241" y="11037"/>
                  </a:cubicBezTo>
                  <a:cubicBezTo>
                    <a:pt x="301" y="11037"/>
                    <a:pt x="370" y="11019"/>
                    <a:pt x="444" y="10982"/>
                  </a:cubicBezTo>
                  <a:lnTo>
                    <a:pt x="13112" y="3666"/>
                  </a:lnTo>
                  <a:cubicBezTo>
                    <a:pt x="13333" y="3540"/>
                    <a:pt x="13523" y="3191"/>
                    <a:pt x="13523" y="2938"/>
                  </a:cubicBezTo>
                  <a:lnTo>
                    <a:pt x="13523" y="309"/>
                  </a:lnTo>
                  <a:cubicBezTo>
                    <a:pt x="13523" y="108"/>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38"/>
            <p:cNvSpPr/>
            <p:nvPr/>
          </p:nvSpPr>
          <p:spPr>
            <a:xfrm>
              <a:off x="1658511" y="2980540"/>
              <a:ext cx="441863" cy="361064"/>
            </a:xfrm>
            <a:custGeom>
              <a:avLst/>
              <a:gdLst/>
              <a:ahLst/>
              <a:cxnLst/>
              <a:rect l="l" t="t" r="r" b="b"/>
              <a:pathLst>
                <a:path w="13524" h="11051" extrusionOk="0">
                  <a:moveTo>
                    <a:pt x="13297" y="1"/>
                  </a:moveTo>
                  <a:cubicBezTo>
                    <a:pt x="13241" y="1"/>
                    <a:pt x="13177" y="23"/>
                    <a:pt x="13112" y="70"/>
                  </a:cubicBezTo>
                  <a:lnTo>
                    <a:pt x="444" y="7353"/>
                  </a:lnTo>
                  <a:cubicBezTo>
                    <a:pt x="191" y="7512"/>
                    <a:pt x="1" y="7829"/>
                    <a:pt x="1" y="8114"/>
                  </a:cubicBezTo>
                  <a:lnTo>
                    <a:pt x="1" y="10742"/>
                  </a:lnTo>
                  <a:cubicBezTo>
                    <a:pt x="1" y="10944"/>
                    <a:pt x="96" y="11050"/>
                    <a:pt x="241" y="11050"/>
                  </a:cubicBezTo>
                  <a:cubicBezTo>
                    <a:pt x="301" y="11050"/>
                    <a:pt x="370" y="11032"/>
                    <a:pt x="444" y="10995"/>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38"/>
            <p:cNvSpPr/>
            <p:nvPr/>
          </p:nvSpPr>
          <p:spPr>
            <a:xfrm>
              <a:off x="1658511" y="3118777"/>
              <a:ext cx="441863" cy="361293"/>
            </a:xfrm>
            <a:custGeom>
              <a:avLst/>
              <a:gdLst/>
              <a:ahLst/>
              <a:cxnLst/>
              <a:rect l="l" t="t" r="r" b="b"/>
              <a:pathLst>
                <a:path w="13524" h="11058" extrusionOk="0">
                  <a:moveTo>
                    <a:pt x="13280" y="1"/>
                  </a:moveTo>
                  <a:cubicBezTo>
                    <a:pt x="13228" y="1"/>
                    <a:pt x="13171" y="17"/>
                    <a:pt x="13112" y="51"/>
                  </a:cubicBezTo>
                  <a:lnTo>
                    <a:pt x="444" y="7366"/>
                  </a:lnTo>
                  <a:cubicBezTo>
                    <a:pt x="191" y="7524"/>
                    <a:pt x="1" y="7841"/>
                    <a:pt x="1" y="8126"/>
                  </a:cubicBezTo>
                  <a:lnTo>
                    <a:pt x="1" y="10755"/>
                  </a:lnTo>
                  <a:cubicBezTo>
                    <a:pt x="1" y="10940"/>
                    <a:pt x="102" y="11058"/>
                    <a:pt x="256" y="11058"/>
                  </a:cubicBezTo>
                  <a:cubicBezTo>
                    <a:pt x="313" y="11058"/>
                    <a:pt x="376" y="11042"/>
                    <a:pt x="444" y="11008"/>
                  </a:cubicBezTo>
                  <a:lnTo>
                    <a:pt x="13112" y="3693"/>
                  </a:lnTo>
                  <a:cubicBezTo>
                    <a:pt x="13333" y="3534"/>
                    <a:pt x="13523" y="3218"/>
                    <a:pt x="13523" y="2932"/>
                  </a:cubicBezTo>
                  <a:lnTo>
                    <a:pt x="13523" y="304"/>
                  </a:lnTo>
                  <a:cubicBezTo>
                    <a:pt x="13523" y="119"/>
                    <a:pt x="13421" y="1"/>
                    <a:pt x="1328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38"/>
            <p:cNvSpPr/>
            <p:nvPr/>
          </p:nvSpPr>
          <p:spPr>
            <a:xfrm>
              <a:off x="1658511" y="3257276"/>
              <a:ext cx="441863" cy="361031"/>
            </a:xfrm>
            <a:custGeom>
              <a:avLst/>
              <a:gdLst/>
              <a:ahLst/>
              <a:cxnLst/>
              <a:rect l="l" t="t" r="r" b="b"/>
              <a:pathLst>
                <a:path w="13524" h="11050" extrusionOk="0">
                  <a:moveTo>
                    <a:pt x="13294" y="0"/>
                  </a:moveTo>
                  <a:cubicBezTo>
                    <a:pt x="13238" y="0"/>
                    <a:pt x="13176" y="18"/>
                    <a:pt x="13112" y="55"/>
                  </a:cubicBezTo>
                  <a:lnTo>
                    <a:pt x="444" y="7371"/>
                  </a:lnTo>
                  <a:cubicBezTo>
                    <a:pt x="191" y="7497"/>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9"/>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38"/>
            <p:cNvSpPr/>
            <p:nvPr/>
          </p:nvSpPr>
          <p:spPr>
            <a:xfrm>
              <a:off x="1658511" y="3395905"/>
              <a:ext cx="441863" cy="360606"/>
            </a:xfrm>
            <a:custGeom>
              <a:avLst/>
              <a:gdLst/>
              <a:ahLst/>
              <a:cxnLst/>
              <a:rect l="l" t="t" r="r" b="b"/>
              <a:pathLst>
                <a:path w="13524" h="11037" extrusionOk="0">
                  <a:moveTo>
                    <a:pt x="13294" y="1"/>
                  </a:moveTo>
                  <a:cubicBezTo>
                    <a:pt x="13238" y="1"/>
                    <a:pt x="13176" y="19"/>
                    <a:pt x="13112" y="56"/>
                  </a:cubicBezTo>
                  <a:lnTo>
                    <a:pt x="444" y="7371"/>
                  </a:lnTo>
                  <a:cubicBezTo>
                    <a:pt x="191" y="7498"/>
                    <a:pt x="1" y="7846"/>
                    <a:pt x="1" y="8100"/>
                  </a:cubicBezTo>
                  <a:lnTo>
                    <a:pt x="1" y="10728"/>
                  </a:lnTo>
                  <a:cubicBezTo>
                    <a:pt x="1" y="10930"/>
                    <a:pt x="96" y="11037"/>
                    <a:pt x="241" y="11037"/>
                  </a:cubicBezTo>
                  <a:cubicBezTo>
                    <a:pt x="301" y="11037"/>
                    <a:pt x="370" y="11019"/>
                    <a:pt x="444" y="10982"/>
                  </a:cubicBezTo>
                  <a:lnTo>
                    <a:pt x="13112" y="3666"/>
                  </a:lnTo>
                  <a:cubicBezTo>
                    <a:pt x="13333" y="3539"/>
                    <a:pt x="13523" y="3191"/>
                    <a:pt x="13523" y="2938"/>
                  </a:cubicBezTo>
                  <a:lnTo>
                    <a:pt x="13523" y="309"/>
                  </a:lnTo>
                  <a:cubicBezTo>
                    <a:pt x="13523" y="107"/>
                    <a:pt x="13428" y="1"/>
                    <a:pt x="13294"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38"/>
            <p:cNvSpPr/>
            <p:nvPr/>
          </p:nvSpPr>
          <p:spPr>
            <a:xfrm>
              <a:off x="1658511" y="3534110"/>
              <a:ext cx="441863" cy="361064"/>
            </a:xfrm>
            <a:custGeom>
              <a:avLst/>
              <a:gdLst/>
              <a:ahLst/>
              <a:cxnLst/>
              <a:rect l="l" t="t" r="r" b="b"/>
              <a:pathLst>
                <a:path w="13524" h="11051" extrusionOk="0">
                  <a:moveTo>
                    <a:pt x="13297" y="1"/>
                  </a:moveTo>
                  <a:cubicBezTo>
                    <a:pt x="13241" y="1"/>
                    <a:pt x="13177" y="22"/>
                    <a:pt x="13112" y="70"/>
                  </a:cubicBezTo>
                  <a:lnTo>
                    <a:pt x="444" y="7353"/>
                  </a:lnTo>
                  <a:cubicBezTo>
                    <a:pt x="191" y="7512"/>
                    <a:pt x="1" y="7828"/>
                    <a:pt x="1" y="8113"/>
                  </a:cubicBezTo>
                  <a:lnTo>
                    <a:pt x="1" y="10742"/>
                  </a:lnTo>
                  <a:cubicBezTo>
                    <a:pt x="1" y="10944"/>
                    <a:pt x="96" y="11050"/>
                    <a:pt x="241" y="11050"/>
                  </a:cubicBezTo>
                  <a:cubicBezTo>
                    <a:pt x="301" y="11050"/>
                    <a:pt x="370" y="11032"/>
                    <a:pt x="444" y="10995"/>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38"/>
            <p:cNvSpPr/>
            <p:nvPr/>
          </p:nvSpPr>
          <p:spPr>
            <a:xfrm>
              <a:off x="1658511" y="3672347"/>
              <a:ext cx="441863" cy="361293"/>
            </a:xfrm>
            <a:custGeom>
              <a:avLst/>
              <a:gdLst/>
              <a:ahLst/>
              <a:cxnLst/>
              <a:rect l="l" t="t" r="r" b="b"/>
              <a:pathLst>
                <a:path w="13524" h="11058" extrusionOk="0">
                  <a:moveTo>
                    <a:pt x="13280" y="1"/>
                  </a:moveTo>
                  <a:cubicBezTo>
                    <a:pt x="13228" y="1"/>
                    <a:pt x="13171" y="17"/>
                    <a:pt x="13112" y="50"/>
                  </a:cubicBezTo>
                  <a:lnTo>
                    <a:pt x="444" y="7366"/>
                  </a:lnTo>
                  <a:cubicBezTo>
                    <a:pt x="191" y="7524"/>
                    <a:pt x="1" y="7841"/>
                    <a:pt x="1" y="8126"/>
                  </a:cubicBezTo>
                  <a:lnTo>
                    <a:pt x="1" y="10755"/>
                  </a:lnTo>
                  <a:cubicBezTo>
                    <a:pt x="1" y="10940"/>
                    <a:pt x="102" y="11058"/>
                    <a:pt x="256" y="11058"/>
                  </a:cubicBezTo>
                  <a:cubicBezTo>
                    <a:pt x="313" y="11058"/>
                    <a:pt x="376" y="11042"/>
                    <a:pt x="444" y="11008"/>
                  </a:cubicBezTo>
                  <a:lnTo>
                    <a:pt x="13112" y="3692"/>
                  </a:lnTo>
                  <a:cubicBezTo>
                    <a:pt x="13333" y="3534"/>
                    <a:pt x="13523" y="3217"/>
                    <a:pt x="13523" y="2932"/>
                  </a:cubicBezTo>
                  <a:lnTo>
                    <a:pt x="13523" y="304"/>
                  </a:lnTo>
                  <a:cubicBezTo>
                    <a:pt x="13523" y="118"/>
                    <a:pt x="13421" y="1"/>
                    <a:pt x="1328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38"/>
            <p:cNvSpPr/>
            <p:nvPr/>
          </p:nvSpPr>
          <p:spPr>
            <a:xfrm>
              <a:off x="1658511" y="3810846"/>
              <a:ext cx="441863" cy="361031"/>
            </a:xfrm>
            <a:custGeom>
              <a:avLst/>
              <a:gdLst/>
              <a:ahLst/>
              <a:cxnLst/>
              <a:rect l="l" t="t" r="r" b="b"/>
              <a:pathLst>
                <a:path w="13524" h="11050" extrusionOk="0">
                  <a:moveTo>
                    <a:pt x="13294" y="0"/>
                  </a:moveTo>
                  <a:cubicBezTo>
                    <a:pt x="13238" y="0"/>
                    <a:pt x="13176" y="18"/>
                    <a:pt x="13112" y="55"/>
                  </a:cubicBezTo>
                  <a:lnTo>
                    <a:pt x="444" y="7371"/>
                  </a:lnTo>
                  <a:cubicBezTo>
                    <a:pt x="191" y="7497"/>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8"/>
                  </a:lnTo>
                  <a:cubicBezTo>
                    <a:pt x="13523" y="107"/>
                    <a:pt x="13428" y="0"/>
                    <a:pt x="13294"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38"/>
            <p:cNvSpPr/>
            <p:nvPr/>
          </p:nvSpPr>
          <p:spPr>
            <a:xfrm>
              <a:off x="1047012" y="1828083"/>
              <a:ext cx="1090608" cy="633258"/>
            </a:xfrm>
            <a:custGeom>
              <a:avLst/>
              <a:gdLst/>
              <a:ahLst/>
              <a:cxnLst/>
              <a:rect l="l" t="t" r="r" b="b"/>
              <a:pathLst>
                <a:path w="33380" h="19382" extrusionOk="0">
                  <a:moveTo>
                    <a:pt x="16151" y="0"/>
                  </a:moveTo>
                  <a:lnTo>
                    <a:pt x="0" y="9342"/>
                  </a:lnTo>
                  <a:lnTo>
                    <a:pt x="17386" y="19382"/>
                  </a:lnTo>
                  <a:lnTo>
                    <a:pt x="33379" y="10134"/>
                  </a:lnTo>
                  <a:lnTo>
                    <a:pt x="1615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38"/>
            <p:cNvSpPr/>
            <p:nvPr/>
          </p:nvSpPr>
          <p:spPr>
            <a:xfrm>
              <a:off x="1220830" y="1949134"/>
              <a:ext cx="533934" cy="429447"/>
            </a:xfrm>
            <a:custGeom>
              <a:avLst/>
              <a:gdLst/>
              <a:ahLst/>
              <a:cxnLst/>
              <a:rect l="l" t="t" r="r" b="b"/>
              <a:pathLst>
                <a:path w="16342" h="13144" extrusionOk="0">
                  <a:moveTo>
                    <a:pt x="10230" y="0"/>
                  </a:moveTo>
                  <a:lnTo>
                    <a:pt x="1" y="5891"/>
                  </a:lnTo>
                  <a:lnTo>
                    <a:pt x="12510" y="13143"/>
                  </a:lnTo>
                  <a:lnTo>
                    <a:pt x="12510" y="11845"/>
                  </a:lnTo>
                  <a:lnTo>
                    <a:pt x="16342" y="3516"/>
                  </a:lnTo>
                  <a:lnTo>
                    <a:pt x="1023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38"/>
            <p:cNvSpPr/>
            <p:nvPr/>
          </p:nvSpPr>
          <p:spPr>
            <a:xfrm>
              <a:off x="1220830" y="2099166"/>
              <a:ext cx="74526" cy="64169"/>
            </a:xfrm>
            <a:custGeom>
              <a:avLst/>
              <a:gdLst/>
              <a:ahLst/>
              <a:cxnLst/>
              <a:rect l="l" t="t" r="r" b="b"/>
              <a:pathLst>
                <a:path w="2281" h="1964" extrusionOk="0">
                  <a:moveTo>
                    <a:pt x="1" y="0"/>
                  </a:moveTo>
                  <a:lnTo>
                    <a:pt x="1" y="1299"/>
                  </a:lnTo>
                  <a:lnTo>
                    <a:pt x="2091" y="1964"/>
                  </a:lnTo>
                  <a:lnTo>
                    <a:pt x="2281" y="855"/>
                  </a:lnTo>
                  <a:lnTo>
                    <a:pt x="1711" y="64"/>
                  </a:lnTo>
                  <a:lnTo>
                    <a:pt x="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38"/>
            <p:cNvSpPr/>
            <p:nvPr/>
          </p:nvSpPr>
          <p:spPr>
            <a:xfrm>
              <a:off x="1629530" y="2063978"/>
              <a:ext cx="335285" cy="314604"/>
            </a:xfrm>
            <a:custGeom>
              <a:avLst/>
              <a:gdLst/>
              <a:ahLst/>
              <a:cxnLst/>
              <a:rect l="l" t="t" r="r" b="b"/>
              <a:pathLst>
                <a:path w="10262" h="9629" extrusionOk="0">
                  <a:moveTo>
                    <a:pt x="3833" y="1"/>
                  </a:moveTo>
                  <a:lnTo>
                    <a:pt x="1" y="8330"/>
                  </a:lnTo>
                  <a:lnTo>
                    <a:pt x="1" y="9628"/>
                  </a:lnTo>
                  <a:lnTo>
                    <a:pt x="10262" y="3738"/>
                  </a:lnTo>
                  <a:lnTo>
                    <a:pt x="8678" y="2819"/>
                  </a:lnTo>
                  <a:lnTo>
                    <a:pt x="3833"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38"/>
            <p:cNvSpPr/>
            <p:nvPr/>
          </p:nvSpPr>
          <p:spPr>
            <a:xfrm>
              <a:off x="1803380" y="2140562"/>
              <a:ext cx="161435" cy="111773"/>
            </a:xfrm>
            <a:custGeom>
              <a:avLst/>
              <a:gdLst/>
              <a:ahLst/>
              <a:cxnLst/>
              <a:rect l="l" t="t" r="r" b="b"/>
              <a:pathLst>
                <a:path w="4941" h="3421" extrusionOk="0">
                  <a:moveTo>
                    <a:pt x="1172" y="0"/>
                  </a:moveTo>
                  <a:lnTo>
                    <a:pt x="0" y="3420"/>
                  </a:lnTo>
                  <a:lnTo>
                    <a:pt x="4941" y="1394"/>
                  </a:lnTo>
                  <a:lnTo>
                    <a:pt x="4941" y="95"/>
                  </a:lnTo>
                  <a:lnTo>
                    <a:pt x="1172"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38"/>
            <p:cNvSpPr/>
            <p:nvPr/>
          </p:nvSpPr>
          <p:spPr>
            <a:xfrm>
              <a:off x="1220830" y="1905680"/>
              <a:ext cx="743985" cy="430460"/>
            </a:xfrm>
            <a:custGeom>
              <a:avLst/>
              <a:gdLst/>
              <a:ahLst/>
              <a:cxnLst/>
              <a:rect l="l" t="t" r="r" b="b"/>
              <a:pathLst>
                <a:path w="22771" h="13175" extrusionOk="0">
                  <a:moveTo>
                    <a:pt x="10230" y="0"/>
                  </a:moveTo>
                  <a:lnTo>
                    <a:pt x="1" y="5922"/>
                  </a:lnTo>
                  <a:lnTo>
                    <a:pt x="12510" y="13175"/>
                  </a:lnTo>
                  <a:lnTo>
                    <a:pt x="22771" y="7284"/>
                  </a:lnTo>
                  <a:lnTo>
                    <a:pt x="102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38"/>
            <p:cNvSpPr/>
            <p:nvPr/>
          </p:nvSpPr>
          <p:spPr>
            <a:xfrm>
              <a:off x="1410167" y="2014316"/>
              <a:ext cx="182149" cy="56948"/>
            </a:xfrm>
            <a:custGeom>
              <a:avLst/>
              <a:gdLst/>
              <a:ahLst/>
              <a:cxnLst/>
              <a:rect l="l" t="t" r="r" b="b"/>
              <a:pathLst>
                <a:path w="5575" h="1743" extrusionOk="0">
                  <a:moveTo>
                    <a:pt x="2792" y="1"/>
                  </a:moveTo>
                  <a:cubicBezTo>
                    <a:pt x="2099" y="1"/>
                    <a:pt x="1410" y="159"/>
                    <a:pt x="888" y="476"/>
                  </a:cubicBezTo>
                  <a:cubicBezTo>
                    <a:pt x="254" y="824"/>
                    <a:pt x="1" y="1267"/>
                    <a:pt x="96" y="1742"/>
                  </a:cubicBezTo>
                  <a:cubicBezTo>
                    <a:pt x="159" y="1394"/>
                    <a:pt x="413" y="1046"/>
                    <a:pt x="888" y="792"/>
                  </a:cubicBezTo>
                  <a:cubicBezTo>
                    <a:pt x="1410" y="491"/>
                    <a:pt x="2107" y="341"/>
                    <a:pt x="2804" y="341"/>
                  </a:cubicBezTo>
                  <a:cubicBezTo>
                    <a:pt x="3500" y="341"/>
                    <a:pt x="4197" y="491"/>
                    <a:pt x="4720" y="792"/>
                  </a:cubicBezTo>
                  <a:cubicBezTo>
                    <a:pt x="5195" y="1046"/>
                    <a:pt x="5448" y="1394"/>
                    <a:pt x="5511" y="1742"/>
                  </a:cubicBezTo>
                  <a:cubicBezTo>
                    <a:pt x="5575" y="1267"/>
                    <a:pt x="5321" y="824"/>
                    <a:pt x="4720" y="476"/>
                  </a:cubicBezTo>
                  <a:cubicBezTo>
                    <a:pt x="4181" y="159"/>
                    <a:pt x="3485" y="1"/>
                    <a:pt x="2792"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38"/>
            <p:cNvSpPr/>
            <p:nvPr/>
          </p:nvSpPr>
          <p:spPr>
            <a:xfrm>
              <a:off x="1413271" y="2025457"/>
              <a:ext cx="176987" cy="91581"/>
            </a:xfrm>
            <a:custGeom>
              <a:avLst/>
              <a:gdLst/>
              <a:ahLst/>
              <a:cxnLst/>
              <a:rect l="l" t="t" r="r" b="b"/>
              <a:pathLst>
                <a:path w="5417" h="2803" extrusionOk="0">
                  <a:moveTo>
                    <a:pt x="2697" y="0"/>
                  </a:moveTo>
                  <a:cubicBezTo>
                    <a:pt x="2004" y="0"/>
                    <a:pt x="1315" y="150"/>
                    <a:pt x="793" y="451"/>
                  </a:cubicBezTo>
                  <a:cubicBezTo>
                    <a:pt x="318" y="705"/>
                    <a:pt x="64" y="1053"/>
                    <a:pt x="1" y="1401"/>
                  </a:cubicBezTo>
                  <a:cubicBezTo>
                    <a:pt x="64" y="1750"/>
                    <a:pt x="318" y="2066"/>
                    <a:pt x="793" y="2351"/>
                  </a:cubicBezTo>
                  <a:cubicBezTo>
                    <a:pt x="1315" y="2652"/>
                    <a:pt x="2012" y="2803"/>
                    <a:pt x="2709" y="2803"/>
                  </a:cubicBezTo>
                  <a:cubicBezTo>
                    <a:pt x="3405" y="2803"/>
                    <a:pt x="4102" y="2652"/>
                    <a:pt x="4625" y="2351"/>
                  </a:cubicBezTo>
                  <a:cubicBezTo>
                    <a:pt x="5100" y="2066"/>
                    <a:pt x="5353" y="1750"/>
                    <a:pt x="5416" y="1401"/>
                  </a:cubicBezTo>
                  <a:cubicBezTo>
                    <a:pt x="5353" y="1053"/>
                    <a:pt x="5100" y="705"/>
                    <a:pt x="4625" y="451"/>
                  </a:cubicBezTo>
                  <a:cubicBezTo>
                    <a:pt x="4086" y="150"/>
                    <a:pt x="3390" y="0"/>
                    <a:pt x="2697"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38"/>
            <p:cNvSpPr/>
            <p:nvPr/>
          </p:nvSpPr>
          <p:spPr>
            <a:xfrm>
              <a:off x="1348089" y="2074335"/>
              <a:ext cx="141799" cy="81779"/>
            </a:xfrm>
            <a:custGeom>
              <a:avLst/>
              <a:gdLst/>
              <a:ahLst/>
              <a:cxnLst/>
              <a:rect l="l" t="t" r="r" b="b"/>
              <a:pathLst>
                <a:path w="4340" h="2503" extrusionOk="0">
                  <a:moveTo>
                    <a:pt x="349" y="0"/>
                  </a:moveTo>
                  <a:lnTo>
                    <a:pt x="1" y="222"/>
                  </a:lnTo>
                  <a:lnTo>
                    <a:pt x="3991" y="2502"/>
                  </a:lnTo>
                  <a:lnTo>
                    <a:pt x="4340"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38"/>
            <p:cNvSpPr/>
            <p:nvPr/>
          </p:nvSpPr>
          <p:spPr>
            <a:xfrm>
              <a:off x="1325349" y="2087796"/>
              <a:ext cx="141766" cy="81747"/>
            </a:xfrm>
            <a:custGeom>
              <a:avLst/>
              <a:gdLst/>
              <a:ahLst/>
              <a:cxnLst/>
              <a:rect l="l" t="t" r="r" b="b"/>
              <a:pathLst>
                <a:path w="4339" h="2502" extrusionOk="0">
                  <a:moveTo>
                    <a:pt x="348" y="0"/>
                  </a:moveTo>
                  <a:lnTo>
                    <a:pt x="0" y="190"/>
                  </a:lnTo>
                  <a:lnTo>
                    <a:pt x="3990" y="2502"/>
                  </a:lnTo>
                  <a:lnTo>
                    <a:pt x="4339" y="2280"/>
                  </a:lnTo>
                  <a:lnTo>
                    <a:pt x="348"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38"/>
            <p:cNvSpPr/>
            <p:nvPr/>
          </p:nvSpPr>
          <p:spPr>
            <a:xfrm>
              <a:off x="1302576" y="2100212"/>
              <a:ext cx="141799" cy="82792"/>
            </a:xfrm>
            <a:custGeom>
              <a:avLst/>
              <a:gdLst/>
              <a:ahLst/>
              <a:cxnLst/>
              <a:rect l="l" t="t" r="r" b="b"/>
              <a:pathLst>
                <a:path w="4340" h="2534" extrusionOk="0">
                  <a:moveTo>
                    <a:pt x="349" y="0"/>
                  </a:moveTo>
                  <a:lnTo>
                    <a:pt x="0" y="222"/>
                  </a:lnTo>
                  <a:lnTo>
                    <a:pt x="3959" y="2534"/>
                  </a:lnTo>
                  <a:lnTo>
                    <a:pt x="4339" y="2312"/>
                  </a:lnTo>
                  <a:lnTo>
                    <a:pt x="349"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38"/>
            <p:cNvSpPr/>
            <p:nvPr/>
          </p:nvSpPr>
          <p:spPr>
            <a:xfrm>
              <a:off x="1556082" y="1949134"/>
              <a:ext cx="142811" cy="81779"/>
            </a:xfrm>
            <a:custGeom>
              <a:avLst/>
              <a:gdLst/>
              <a:ahLst/>
              <a:cxnLst/>
              <a:rect l="l" t="t" r="r" b="b"/>
              <a:pathLst>
                <a:path w="4371" h="2503" extrusionOk="0">
                  <a:moveTo>
                    <a:pt x="380" y="0"/>
                  </a:moveTo>
                  <a:lnTo>
                    <a:pt x="0" y="190"/>
                  </a:lnTo>
                  <a:lnTo>
                    <a:pt x="3991" y="2502"/>
                  </a:lnTo>
                  <a:lnTo>
                    <a:pt x="4371" y="2281"/>
                  </a:lnTo>
                  <a:lnTo>
                    <a:pt x="380"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38"/>
            <p:cNvSpPr/>
            <p:nvPr/>
          </p:nvSpPr>
          <p:spPr>
            <a:xfrm>
              <a:off x="1533310" y="1961550"/>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38"/>
            <p:cNvSpPr/>
            <p:nvPr/>
          </p:nvSpPr>
          <p:spPr>
            <a:xfrm>
              <a:off x="1510537" y="1975011"/>
              <a:ext cx="142844" cy="81747"/>
            </a:xfrm>
            <a:custGeom>
              <a:avLst/>
              <a:gdLst/>
              <a:ahLst/>
              <a:cxnLst/>
              <a:rect l="l" t="t" r="r" b="b"/>
              <a:pathLst>
                <a:path w="4372" h="2502" extrusionOk="0">
                  <a:moveTo>
                    <a:pt x="381" y="0"/>
                  </a:moveTo>
                  <a:lnTo>
                    <a:pt x="1" y="222"/>
                  </a:lnTo>
                  <a:lnTo>
                    <a:pt x="3991" y="2502"/>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38"/>
            <p:cNvSpPr/>
            <p:nvPr/>
          </p:nvSpPr>
          <p:spPr>
            <a:xfrm>
              <a:off x="1598491" y="2122691"/>
              <a:ext cx="182149" cy="57210"/>
            </a:xfrm>
            <a:custGeom>
              <a:avLst/>
              <a:gdLst/>
              <a:ahLst/>
              <a:cxnLst/>
              <a:rect l="l" t="t" r="r" b="b"/>
              <a:pathLst>
                <a:path w="5575" h="1751" extrusionOk="0">
                  <a:moveTo>
                    <a:pt x="2788" y="1"/>
                  </a:moveTo>
                  <a:cubicBezTo>
                    <a:pt x="2091" y="1"/>
                    <a:pt x="1394" y="151"/>
                    <a:pt x="856" y="452"/>
                  </a:cubicBezTo>
                  <a:cubicBezTo>
                    <a:pt x="254" y="801"/>
                    <a:pt x="1" y="1276"/>
                    <a:pt x="96" y="1751"/>
                  </a:cubicBezTo>
                  <a:cubicBezTo>
                    <a:pt x="159" y="1402"/>
                    <a:pt x="412" y="1054"/>
                    <a:pt x="856" y="801"/>
                  </a:cubicBezTo>
                  <a:cubicBezTo>
                    <a:pt x="1394" y="484"/>
                    <a:pt x="2091" y="325"/>
                    <a:pt x="2788" y="325"/>
                  </a:cubicBezTo>
                  <a:cubicBezTo>
                    <a:pt x="3484" y="325"/>
                    <a:pt x="4181" y="484"/>
                    <a:pt x="4719" y="801"/>
                  </a:cubicBezTo>
                  <a:cubicBezTo>
                    <a:pt x="5163" y="1054"/>
                    <a:pt x="5448" y="1402"/>
                    <a:pt x="5511" y="1751"/>
                  </a:cubicBezTo>
                  <a:cubicBezTo>
                    <a:pt x="5575" y="1276"/>
                    <a:pt x="5321" y="801"/>
                    <a:pt x="4719" y="452"/>
                  </a:cubicBezTo>
                  <a:cubicBezTo>
                    <a:pt x="4181" y="151"/>
                    <a:pt x="3484" y="1"/>
                    <a:pt x="2788"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38"/>
            <p:cNvSpPr/>
            <p:nvPr/>
          </p:nvSpPr>
          <p:spPr>
            <a:xfrm>
              <a:off x="1601595" y="2133309"/>
              <a:ext cx="176987" cy="92136"/>
            </a:xfrm>
            <a:custGeom>
              <a:avLst/>
              <a:gdLst/>
              <a:ahLst/>
              <a:cxnLst/>
              <a:rect l="l" t="t" r="r" b="b"/>
              <a:pathLst>
                <a:path w="5417" h="2820" extrusionOk="0">
                  <a:moveTo>
                    <a:pt x="2693" y="0"/>
                  </a:moveTo>
                  <a:cubicBezTo>
                    <a:pt x="1996" y="0"/>
                    <a:pt x="1299" y="159"/>
                    <a:pt x="761" y="476"/>
                  </a:cubicBezTo>
                  <a:cubicBezTo>
                    <a:pt x="317" y="729"/>
                    <a:pt x="64" y="1077"/>
                    <a:pt x="1" y="1426"/>
                  </a:cubicBezTo>
                  <a:cubicBezTo>
                    <a:pt x="64" y="1742"/>
                    <a:pt x="317" y="2091"/>
                    <a:pt x="761" y="2344"/>
                  </a:cubicBezTo>
                  <a:cubicBezTo>
                    <a:pt x="1299" y="2661"/>
                    <a:pt x="1996" y="2819"/>
                    <a:pt x="2693" y="2819"/>
                  </a:cubicBezTo>
                  <a:cubicBezTo>
                    <a:pt x="3389" y="2819"/>
                    <a:pt x="4086" y="2661"/>
                    <a:pt x="4624" y="2344"/>
                  </a:cubicBezTo>
                  <a:cubicBezTo>
                    <a:pt x="5068" y="2091"/>
                    <a:pt x="5353" y="1774"/>
                    <a:pt x="5416" y="1426"/>
                  </a:cubicBezTo>
                  <a:cubicBezTo>
                    <a:pt x="5353" y="1077"/>
                    <a:pt x="5068" y="729"/>
                    <a:pt x="4624" y="476"/>
                  </a:cubicBezTo>
                  <a:cubicBezTo>
                    <a:pt x="4086" y="159"/>
                    <a:pt x="3389" y="0"/>
                    <a:pt x="269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38"/>
            <p:cNvSpPr/>
            <p:nvPr/>
          </p:nvSpPr>
          <p:spPr>
            <a:xfrm>
              <a:off x="1535368" y="2182971"/>
              <a:ext cx="142844" cy="81779"/>
            </a:xfrm>
            <a:custGeom>
              <a:avLst/>
              <a:gdLst/>
              <a:ahLst/>
              <a:cxnLst/>
              <a:rect l="l" t="t" r="r" b="b"/>
              <a:pathLst>
                <a:path w="4372" h="2503" extrusionOk="0">
                  <a:moveTo>
                    <a:pt x="381" y="1"/>
                  </a:moveTo>
                  <a:lnTo>
                    <a:pt x="1" y="191"/>
                  </a:lnTo>
                  <a:lnTo>
                    <a:pt x="3991" y="2502"/>
                  </a:lnTo>
                  <a:lnTo>
                    <a:pt x="4371" y="2281"/>
                  </a:lnTo>
                  <a:lnTo>
                    <a:pt x="381"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38"/>
            <p:cNvSpPr/>
            <p:nvPr/>
          </p:nvSpPr>
          <p:spPr>
            <a:xfrm>
              <a:off x="1512628" y="2195387"/>
              <a:ext cx="142811" cy="82825"/>
            </a:xfrm>
            <a:custGeom>
              <a:avLst/>
              <a:gdLst/>
              <a:ahLst/>
              <a:cxnLst/>
              <a:rect l="l" t="t" r="r" b="b"/>
              <a:pathLst>
                <a:path w="4371" h="2535" extrusionOk="0">
                  <a:moveTo>
                    <a:pt x="380" y="1"/>
                  </a:moveTo>
                  <a:lnTo>
                    <a:pt x="0" y="222"/>
                  </a:lnTo>
                  <a:lnTo>
                    <a:pt x="3991" y="2534"/>
                  </a:lnTo>
                  <a:lnTo>
                    <a:pt x="4371" y="2312"/>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38"/>
            <p:cNvSpPr/>
            <p:nvPr/>
          </p:nvSpPr>
          <p:spPr>
            <a:xfrm>
              <a:off x="1489855" y="2208848"/>
              <a:ext cx="142811" cy="82792"/>
            </a:xfrm>
            <a:custGeom>
              <a:avLst/>
              <a:gdLst/>
              <a:ahLst/>
              <a:cxnLst/>
              <a:rect l="l" t="t" r="r" b="b"/>
              <a:pathLst>
                <a:path w="4371" h="2534" extrusionOk="0">
                  <a:moveTo>
                    <a:pt x="381" y="0"/>
                  </a:moveTo>
                  <a:lnTo>
                    <a:pt x="1" y="222"/>
                  </a:lnTo>
                  <a:lnTo>
                    <a:pt x="3991" y="2534"/>
                  </a:lnTo>
                  <a:lnTo>
                    <a:pt x="4371"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38"/>
            <p:cNvSpPr/>
            <p:nvPr/>
          </p:nvSpPr>
          <p:spPr>
            <a:xfrm>
              <a:off x="1744407" y="2056725"/>
              <a:ext cx="142811" cy="82825"/>
            </a:xfrm>
            <a:custGeom>
              <a:avLst/>
              <a:gdLst/>
              <a:ahLst/>
              <a:cxnLst/>
              <a:rect l="l" t="t" r="r" b="b"/>
              <a:pathLst>
                <a:path w="4371" h="2535" extrusionOk="0">
                  <a:moveTo>
                    <a:pt x="380" y="1"/>
                  </a:moveTo>
                  <a:lnTo>
                    <a:pt x="0" y="223"/>
                  </a:lnTo>
                  <a:lnTo>
                    <a:pt x="3990" y="2535"/>
                  </a:lnTo>
                  <a:lnTo>
                    <a:pt x="4370"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38"/>
            <p:cNvSpPr/>
            <p:nvPr/>
          </p:nvSpPr>
          <p:spPr>
            <a:xfrm>
              <a:off x="1721634" y="2070186"/>
              <a:ext cx="141799" cy="82825"/>
            </a:xfrm>
            <a:custGeom>
              <a:avLst/>
              <a:gdLst/>
              <a:ahLst/>
              <a:cxnLst/>
              <a:rect l="l" t="t" r="r" b="b"/>
              <a:pathLst>
                <a:path w="4340" h="2535" extrusionOk="0">
                  <a:moveTo>
                    <a:pt x="380" y="1"/>
                  </a:moveTo>
                  <a:lnTo>
                    <a:pt x="0" y="222"/>
                  </a:lnTo>
                  <a:lnTo>
                    <a:pt x="3991" y="2534"/>
                  </a:lnTo>
                  <a:lnTo>
                    <a:pt x="4339" y="2313"/>
                  </a:lnTo>
                  <a:lnTo>
                    <a:pt x="380" y="1"/>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38"/>
            <p:cNvSpPr/>
            <p:nvPr/>
          </p:nvSpPr>
          <p:spPr>
            <a:xfrm>
              <a:off x="1698861" y="2083647"/>
              <a:ext cx="141799" cy="81779"/>
            </a:xfrm>
            <a:custGeom>
              <a:avLst/>
              <a:gdLst/>
              <a:ahLst/>
              <a:cxnLst/>
              <a:rect l="l" t="t" r="r" b="b"/>
              <a:pathLst>
                <a:path w="4340" h="2503" extrusionOk="0">
                  <a:moveTo>
                    <a:pt x="381" y="0"/>
                  </a:moveTo>
                  <a:lnTo>
                    <a:pt x="1" y="222"/>
                  </a:lnTo>
                  <a:lnTo>
                    <a:pt x="3991" y="2502"/>
                  </a:lnTo>
                  <a:lnTo>
                    <a:pt x="4339" y="2312"/>
                  </a:lnTo>
                  <a:lnTo>
                    <a:pt x="381"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1" name="Google Shape;4441;p38"/>
          <p:cNvSpPr txBox="1"/>
          <p:nvPr/>
        </p:nvSpPr>
        <p:spPr>
          <a:xfrm>
            <a:off x="710250" y="411475"/>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latin typeface="Fira Sans Medium"/>
                <a:ea typeface="Fira Sans Medium"/>
                <a:cs typeface="Fira Sans Medium"/>
                <a:sym typeface="Fira Sans Medium"/>
              </a:rPr>
              <a:t>The main problems ICT is facing are :</a:t>
            </a:r>
            <a:endParaRPr sz="2500" dirty="0">
              <a:latin typeface="Fira Sans Medium"/>
              <a:ea typeface="Fira Sans Medium"/>
              <a:cs typeface="Fira Sans Medium"/>
              <a:sym typeface="Fira Sans Medium"/>
            </a:endParaRPr>
          </a:p>
        </p:txBody>
      </p:sp>
      <p:sp>
        <p:nvSpPr>
          <p:cNvPr id="4442" name="Google Shape;4442;p38"/>
          <p:cNvSpPr txBox="1"/>
          <p:nvPr/>
        </p:nvSpPr>
        <p:spPr>
          <a:xfrm>
            <a:off x="4709861" y="1058754"/>
            <a:ext cx="3674100" cy="377671"/>
          </a:xfrm>
          <a:prstGeom prst="rect">
            <a:avLst/>
          </a:prstGeom>
          <a:noFill/>
          <a:ln>
            <a:noFill/>
          </a:ln>
        </p:spPr>
        <p:txBody>
          <a:bodyPr spcFirstLastPara="1" wrap="square" lIns="91425" tIns="91425" rIns="91425" bIns="91425" anchor="t" anchorCtr="0">
            <a:noAutofit/>
          </a:bodyPr>
          <a:lstStyle/>
          <a:p>
            <a:r>
              <a:rPr lang="en-US" sz="800" b="1" dirty="0">
                <a:solidFill>
                  <a:srgbClr val="222A35"/>
                </a:solidFill>
              </a:rPr>
              <a:t> </a:t>
            </a:r>
            <a:r>
              <a:rPr lang="en-US" sz="1400" b="1" dirty="0">
                <a:solidFill>
                  <a:schemeClr val="lt1"/>
                </a:solidFill>
                <a:latin typeface="Times New Roman"/>
                <a:ea typeface="Times New Roman"/>
                <a:cs typeface="Times New Roman"/>
                <a:sym typeface="Times New Roman"/>
              </a:rPr>
              <a:t>Low Level of Accessibility to the Internet</a:t>
            </a:r>
            <a:endParaRPr lang="en-US" sz="1050" b="1"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dirty="0">
              <a:solidFill>
                <a:srgbClr val="FFFFFF"/>
              </a:solidFill>
              <a:latin typeface="Fira Sans Medium"/>
              <a:ea typeface="Fira Sans Medium"/>
              <a:cs typeface="Fira Sans Medium"/>
              <a:sym typeface="Fira Sans Medium"/>
            </a:endParaRPr>
          </a:p>
        </p:txBody>
      </p:sp>
      <p:sp>
        <p:nvSpPr>
          <p:cNvPr id="4444" name="Google Shape;4444;p38"/>
          <p:cNvSpPr txBox="1"/>
          <p:nvPr/>
        </p:nvSpPr>
        <p:spPr>
          <a:xfrm>
            <a:off x="4710925" y="1677037"/>
            <a:ext cx="3674100" cy="560791"/>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400" b="1" dirty="0">
                <a:solidFill>
                  <a:schemeClr val="lt1"/>
                </a:solidFill>
                <a:latin typeface="Times New Roman"/>
                <a:ea typeface="Times New Roman"/>
                <a:cs typeface="Times New Roman"/>
                <a:sym typeface="Times New Roman"/>
              </a:rPr>
              <a:t>Low </a:t>
            </a:r>
            <a:r>
              <a:rPr lang="fr-FR" sz="1400" b="1" dirty="0" err="1">
                <a:solidFill>
                  <a:schemeClr val="lt1"/>
                </a:solidFill>
                <a:latin typeface="Times New Roman"/>
                <a:ea typeface="Times New Roman"/>
                <a:cs typeface="Times New Roman"/>
                <a:sym typeface="Times New Roman"/>
              </a:rPr>
              <a:t>Level</a:t>
            </a:r>
            <a:r>
              <a:rPr lang="fr-FR" sz="1400" b="1" dirty="0">
                <a:solidFill>
                  <a:schemeClr val="lt1"/>
                </a:solidFill>
                <a:latin typeface="Times New Roman"/>
                <a:ea typeface="Times New Roman"/>
                <a:cs typeface="Times New Roman"/>
                <a:sym typeface="Times New Roman"/>
              </a:rPr>
              <a:t> of </a:t>
            </a:r>
            <a:r>
              <a:rPr lang="fr-FR" sz="1400" b="1" dirty="0" err="1">
                <a:solidFill>
                  <a:schemeClr val="lt1"/>
                </a:solidFill>
                <a:latin typeface="Times New Roman"/>
                <a:ea typeface="Times New Roman"/>
                <a:cs typeface="Times New Roman"/>
                <a:sym typeface="Times New Roman"/>
              </a:rPr>
              <a:t>Income</a:t>
            </a:r>
            <a:endParaRPr lang="fr-FR" sz="1050" b="1" dirty="0">
              <a:solidFill>
                <a:schemeClr val="lt1"/>
              </a:solidFill>
              <a:latin typeface="Times New Roman"/>
              <a:ea typeface="Times New Roman"/>
              <a:cs typeface="Times New Roman"/>
              <a:sym typeface="Times New Roman"/>
            </a:endParaRPr>
          </a:p>
        </p:txBody>
      </p:sp>
      <p:sp>
        <p:nvSpPr>
          <p:cNvPr id="4446" name="Google Shape;4446;p38"/>
          <p:cNvSpPr txBox="1"/>
          <p:nvPr/>
        </p:nvSpPr>
        <p:spPr>
          <a:xfrm>
            <a:off x="4709861" y="2467908"/>
            <a:ext cx="3674100" cy="28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400" b="1" dirty="0">
                <a:solidFill>
                  <a:schemeClr val="lt1"/>
                </a:solidFill>
                <a:latin typeface="Times New Roman"/>
                <a:ea typeface="Times New Roman"/>
                <a:cs typeface="Times New Roman"/>
                <a:sym typeface="Times New Roman"/>
              </a:rPr>
              <a:t>Low </a:t>
            </a:r>
            <a:r>
              <a:rPr lang="fr-FR" sz="1400" b="1" dirty="0" err="1">
                <a:solidFill>
                  <a:schemeClr val="lt1"/>
                </a:solidFill>
                <a:latin typeface="Times New Roman"/>
                <a:ea typeface="Times New Roman"/>
                <a:cs typeface="Times New Roman"/>
                <a:sym typeface="Times New Roman"/>
              </a:rPr>
              <a:t>Level</a:t>
            </a:r>
            <a:r>
              <a:rPr lang="fr-FR" sz="1400" b="1" dirty="0">
                <a:solidFill>
                  <a:schemeClr val="lt1"/>
                </a:solidFill>
                <a:latin typeface="Times New Roman"/>
                <a:ea typeface="Times New Roman"/>
                <a:cs typeface="Times New Roman"/>
                <a:sym typeface="Times New Roman"/>
              </a:rPr>
              <a:t> of Education</a:t>
            </a:r>
            <a:endParaRPr lang="fr-FR" sz="1050" b="1" dirty="0">
              <a:solidFill>
                <a:schemeClr val="lt1"/>
              </a:solidFill>
              <a:latin typeface="Times New Roman"/>
              <a:ea typeface="Times New Roman"/>
              <a:cs typeface="Times New Roman"/>
              <a:sym typeface="Times New Roman"/>
            </a:endParaRPr>
          </a:p>
        </p:txBody>
      </p:sp>
      <p:sp>
        <p:nvSpPr>
          <p:cNvPr id="4448" name="Google Shape;4448;p38"/>
          <p:cNvSpPr txBox="1"/>
          <p:nvPr/>
        </p:nvSpPr>
        <p:spPr>
          <a:xfrm>
            <a:off x="4717084" y="3248415"/>
            <a:ext cx="3674100" cy="28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400" b="1" dirty="0">
                <a:solidFill>
                  <a:schemeClr val="lt1"/>
                </a:solidFill>
                <a:latin typeface="Times New Roman"/>
                <a:ea typeface="Times New Roman"/>
                <a:cs typeface="Times New Roman"/>
                <a:sym typeface="Times New Roman"/>
              </a:rPr>
              <a:t>Low Level of Computer Literacy</a:t>
            </a:r>
            <a:endParaRPr lang="en-US" sz="1200" b="1" dirty="0">
              <a:solidFill>
                <a:schemeClr val="lt1"/>
              </a:solidFill>
              <a:latin typeface="Times New Roman"/>
              <a:ea typeface="Times New Roman"/>
              <a:cs typeface="Times New Roman"/>
              <a:sym typeface="Times New Roman"/>
            </a:endParaRPr>
          </a:p>
        </p:txBody>
      </p:sp>
      <p:sp>
        <p:nvSpPr>
          <p:cNvPr id="4450" name="Google Shape;4450;p38"/>
          <p:cNvSpPr txBox="1"/>
          <p:nvPr/>
        </p:nvSpPr>
        <p:spPr>
          <a:xfrm>
            <a:off x="4717084" y="4033640"/>
            <a:ext cx="3674100" cy="28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400" b="1" dirty="0" err="1">
                <a:solidFill>
                  <a:schemeClr val="lt1"/>
                </a:solidFill>
                <a:latin typeface="Times New Roman"/>
                <a:ea typeface="Times New Roman"/>
                <a:cs typeface="Times New Roman"/>
                <a:sym typeface="Times New Roman"/>
              </a:rPr>
              <a:t>Cybersecurity</a:t>
            </a:r>
            <a:r>
              <a:rPr lang="fr-FR" sz="1400" b="1" dirty="0">
                <a:solidFill>
                  <a:schemeClr val="lt1"/>
                </a:solidFill>
                <a:latin typeface="Times New Roman"/>
                <a:ea typeface="Times New Roman"/>
                <a:cs typeface="Times New Roman"/>
                <a:sym typeface="Times New Roman"/>
              </a:rPr>
              <a:t> </a:t>
            </a:r>
            <a:r>
              <a:rPr lang="fr-FR" sz="1400" b="1" dirty="0" err="1">
                <a:solidFill>
                  <a:schemeClr val="lt1"/>
                </a:solidFill>
                <a:latin typeface="Times New Roman"/>
                <a:ea typeface="Times New Roman"/>
                <a:cs typeface="Times New Roman"/>
                <a:sym typeface="Times New Roman"/>
              </a:rPr>
              <a:t>threats</a:t>
            </a:r>
            <a:endParaRPr lang="fr-FR" sz="1200" b="1" dirty="0">
              <a:solidFill>
                <a:schemeClr val="lt1"/>
              </a:solidFill>
              <a:latin typeface="Times New Roman"/>
              <a:ea typeface="Times New Roman"/>
              <a:cs typeface="Times New Roman"/>
              <a:sym typeface="Times New Roman"/>
            </a:endParaRPr>
          </a:p>
        </p:txBody>
      </p:sp>
      <p:sp>
        <p:nvSpPr>
          <p:cNvPr id="7" name="Google Shape;3932;p38">
            <a:extLst>
              <a:ext uri="{FF2B5EF4-FFF2-40B4-BE49-F238E27FC236}">
                <a16:creationId xmlns:a16="http://schemas.microsoft.com/office/drawing/2014/main" id="{BD8495D5-BF57-9DC7-62F9-67EBBF915462}"/>
              </a:ext>
            </a:extLst>
          </p:cNvPr>
          <p:cNvSpPr/>
          <p:nvPr/>
        </p:nvSpPr>
        <p:spPr>
          <a:xfrm>
            <a:off x="3976265" y="932432"/>
            <a:ext cx="645674" cy="646719"/>
          </a:xfrm>
          <a:custGeom>
            <a:avLst/>
            <a:gdLst/>
            <a:ahLst/>
            <a:cxnLst/>
            <a:rect l="l" t="t" r="r" b="b"/>
            <a:pathLst>
              <a:path w="19762" h="19794" extrusionOk="0">
                <a:moveTo>
                  <a:pt x="9881" y="697"/>
                </a:moveTo>
                <a:cubicBezTo>
                  <a:pt x="14948" y="697"/>
                  <a:pt x="19065" y="4846"/>
                  <a:pt x="19065" y="9913"/>
                </a:cubicBezTo>
                <a:cubicBezTo>
                  <a:pt x="19065" y="14980"/>
                  <a:pt x="14948" y="19097"/>
                  <a:pt x="9881" y="19097"/>
                </a:cubicBezTo>
                <a:cubicBezTo>
                  <a:pt x="4814" y="19097"/>
                  <a:pt x="697" y="14980"/>
                  <a:pt x="697" y="9913"/>
                </a:cubicBezTo>
                <a:cubicBezTo>
                  <a:pt x="697" y="4846"/>
                  <a:pt x="4814" y="697"/>
                  <a:pt x="9881" y="697"/>
                </a:cubicBezTo>
                <a:close/>
                <a:moveTo>
                  <a:pt x="9881" y="1"/>
                </a:moveTo>
                <a:cubicBezTo>
                  <a:pt x="7252" y="1"/>
                  <a:pt x="4751" y="1046"/>
                  <a:pt x="2882" y="2914"/>
                </a:cubicBezTo>
                <a:cubicBezTo>
                  <a:pt x="1014" y="4783"/>
                  <a:pt x="0" y="7253"/>
                  <a:pt x="0" y="9913"/>
                </a:cubicBezTo>
                <a:cubicBezTo>
                  <a:pt x="0" y="12541"/>
                  <a:pt x="1014" y="15043"/>
                  <a:pt x="2882" y="16912"/>
                </a:cubicBezTo>
                <a:cubicBezTo>
                  <a:pt x="4751" y="18780"/>
                  <a:pt x="7252" y="19794"/>
                  <a:pt x="9881" y="19794"/>
                </a:cubicBezTo>
                <a:cubicBezTo>
                  <a:pt x="12541" y="19794"/>
                  <a:pt x="15011" y="18780"/>
                  <a:pt x="16880" y="16912"/>
                </a:cubicBezTo>
                <a:cubicBezTo>
                  <a:pt x="18748" y="15043"/>
                  <a:pt x="19762" y="12541"/>
                  <a:pt x="19762" y="9913"/>
                </a:cubicBezTo>
                <a:cubicBezTo>
                  <a:pt x="19762" y="7253"/>
                  <a:pt x="18748" y="4783"/>
                  <a:pt x="16880" y="2914"/>
                </a:cubicBezTo>
                <a:cubicBezTo>
                  <a:pt x="15011" y="1046"/>
                  <a:pt x="12541" y="1"/>
                  <a:pt x="98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Rectangle 8">
            <a:extLst>
              <a:ext uri="{FF2B5EF4-FFF2-40B4-BE49-F238E27FC236}">
                <a16:creationId xmlns:a16="http://schemas.microsoft.com/office/drawing/2014/main" id="{0D00B697-DFE5-03E9-8B8F-0BE287C767B5}"/>
              </a:ext>
            </a:extLst>
          </p:cNvPr>
          <p:cNvSpPr/>
          <p:nvPr/>
        </p:nvSpPr>
        <p:spPr>
          <a:xfrm>
            <a:off x="3884193" y="866775"/>
            <a:ext cx="4969295" cy="7491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6CB6143E-FC13-F603-D76E-2BC1EBC5878D}"/>
              </a:ext>
            </a:extLst>
          </p:cNvPr>
          <p:cNvSpPr/>
          <p:nvPr/>
        </p:nvSpPr>
        <p:spPr>
          <a:xfrm>
            <a:off x="3927648" y="1685449"/>
            <a:ext cx="4969295" cy="7491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B8ABD38D-E435-4560-0545-0C8D1A2B9325}"/>
              </a:ext>
            </a:extLst>
          </p:cNvPr>
          <p:cNvSpPr/>
          <p:nvPr/>
        </p:nvSpPr>
        <p:spPr>
          <a:xfrm>
            <a:off x="3950420" y="2409375"/>
            <a:ext cx="4969295" cy="7491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2360D3A1-6813-B5F4-6E5D-024A875B4BB5}"/>
              </a:ext>
            </a:extLst>
          </p:cNvPr>
          <p:cNvSpPr/>
          <p:nvPr/>
        </p:nvSpPr>
        <p:spPr>
          <a:xfrm>
            <a:off x="3987137" y="3199852"/>
            <a:ext cx="4969295" cy="7491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B9308241-1D4E-5DC3-F63F-986C7D8C002B}"/>
              </a:ext>
            </a:extLst>
          </p:cNvPr>
          <p:cNvSpPr/>
          <p:nvPr/>
        </p:nvSpPr>
        <p:spPr>
          <a:xfrm>
            <a:off x="3987137" y="4044933"/>
            <a:ext cx="4969295" cy="7491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41"/>
                                        </p:tgtEl>
                                        <p:attrNameLst>
                                          <p:attrName>style.visibility</p:attrName>
                                        </p:attrNameLst>
                                      </p:cBhvr>
                                      <p:to>
                                        <p:strVal val="visible"/>
                                      </p:to>
                                    </p:set>
                                    <p:animEffect transition="in" filter="fade">
                                      <p:cBhvr>
                                        <p:cTn id="7" dur="500"/>
                                        <p:tgtEl>
                                          <p:spTgt spid="4441"/>
                                        </p:tgtEl>
                                      </p:cBhvr>
                                    </p:animEffec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3952"/>
                                        </p:tgtEl>
                                        <p:attrNameLst>
                                          <p:attrName>style.visibility</p:attrName>
                                        </p:attrNameLst>
                                      </p:cBhvr>
                                      <p:to>
                                        <p:strVal val="visible"/>
                                      </p:to>
                                    </p:set>
                                    <p:animEffect transition="in" filter="fade">
                                      <p:cBhvr>
                                        <p:cTn id="11" dur="500"/>
                                        <p:tgtEl>
                                          <p:spTgt spid="3952"/>
                                        </p:tgtEl>
                                      </p:cBhvr>
                                    </p:animEffect>
                                  </p:childTnLst>
                                </p:cTn>
                              </p:par>
                            </p:childTnLst>
                          </p:cTn>
                        </p:par>
                        <p:par>
                          <p:cTn id="12" fill="hold">
                            <p:stCondLst>
                              <p:cond delay="1250"/>
                            </p:stCondLst>
                            <p:childTnLst>
                              <p:par>
                                <p:cTn id="13" presetID="10" presetClass="entr" presetSubtype="0" fill="hold" grpId="0" nodeType="afterEffect">
                                  <p:stCondLst>
                                    <p:cond delay="250"/>
                                  </p:stCondLst>
                                  <p:childTnLst>
                                    <p:set>
                                      <p:cBhvr>
                                        <p:cTn id="14" dur="1" fill="hold">
                                          <p:stCondLst>
                                            <p:cond delay="0"/>
                                          </p:stCondLst>
                                        </p:cTn>
                                        <p:tgtEl>
                                          <p:spTgt spid="3942"/>
                                        </p:tgtEl>
                                        <p:attrNameLst>
                                          <p:attrName>style.visibility</p:attrName>
                                        </p:attrNameLst>
                                      </p:cBhvr>
                                      <p:to>
                                        <p:strVal val="visible"/>
                                      </p:to>
                                    </p:set>
                                    <p:animEffect transition="in" filter="fade">
                                      <p:cBhvr>
                                        <p:cTn id="15" dur="500"/>
                                        <p:tgtEl>
                                          <p:spTgt spid="3942"/>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3947"/>
                                        </p:tgtEl>
                                        <p:attrNameLst>
                                          <p:attrName>style.visibility</p:attrName>
                                        </p:attrNameLst>
                                      </p:cBhvr>
                                      <p:to>
                                        <p:strVal val="visible"/>
                                      </p:to>
                                    </p:set>
                                    <p:animEffect transition="in" filter="wipe(left)">
                                      <p:cBhvr>
                                        <p:cTn id="19" dur="500"/>
                                        <p:tgtEl>
                                          <p:spTgt spid="3947"/>
                                        </p:tgtEl>
                                      </p:cBhvr>
                                    </p:animEffect>
                                  </p:childTnLst>
                                </p:cTn>
                              </p:par>
                            </p:childTnLst>
                          </p:cTn>
                        </p:par>
                        <p:par>
                          <p:cTn id="20" fill="hold">
                            <p:stCondLst>
                              <p:cond delay="2500"/>
                            </p:stCondLst>
                            <p:childTnLst>
                              <p:par>
                                <p:cTn id="21" presetID="22" presetClass="exit" presetSubtype="8" fill="hold" grpId="0" nodeType="afterEffect">
                                  <p:stCondLst>
                                    <p:cond delay="0"/>
                                  </p:stCondLst>
                                  <p:childTnLst>
                                    <p:animEffect transition="out" filter="wipe(left)">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943"/>
                                        </p:tgtEl>
                                        <p:attrNameLst>
                                          <p:attrName>style.visibility</p:attrName>
                                        </p:attrNameLst>
                                      </p:cBhvr>
                                      <p:to>
                                        <p:strVal val="visible"/>
                                      </p:to>
                                    </p:set>
                                    <p:animEffect transition="in" filter="fade">
                                      <p:cBhvr>
                                        <p:cTn id="28" dur="500"/>
                                        <p:tgtEl>
                                          <p:spTgt spid="3943"/>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3948"/>
                                        </p:tgtEl>
                                        <p:attrNameLst>
                                          <p:attrName>style.visibility</p:attrName>
                                        </p:attrNameLst>
                                      </p:cBhvr>
                                      <p:to>
                                        <p:strVal val="visible"/>
                                      </p:to>
                                    </p:set>
                                    <p:animEffect transition="in" filter="wipe(left)">
                                      <p:cBhvr>
                                        <p:cTn id="32" dur="500"/>
                                        <p:tgtEl>
                                          <p:spTgt spid="3948"/>
                                        </p:tgtEl>
                                      </p:cBhvr>
                                    </p:animEffect>
                                  </p:childTnLst>
                                </p:cTn>
                              </p:par>
                            </p:childTnLst>
                          </p:cTn>
                        </p:par>
                        <p:par>
                          <p:cTn id="33" fill="hold">
                            <p:stCondLst>
                              <p:cond delay="1000"/>
                            </p:stCondLst>
                            <p:childTnLst>
                              <p:par>
                                <p:cTn id="34" presetID="22" presetClass="exit" presetSubtype="8" fill="hold" grpId="0" nodeType="afterEffect">
                                  <p:stCondLst>
                                    <p:cond delay="0"/>
                                  </p:stCondLst>
                                  <p:childTnLst>
                                    <p:animEffect transition="out" filter="wipe(left)">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944"/>
                                        </p:tgtEl>
                                        <p:attrNameLst>
                                          <p:attrName>style.visibility</p:attrName>
                                        </p:attrNameLst>
                                      </p:cBhvr>
                                      <p:to>
                                        <p:strVal val="visible"/>
                                      </p:to>
                                    </p:set>
                                    <p:animEffect transition="in" filter="fade">
                                      <p:cBhvr>
                                        <p:cTn id="41" dur="500"/>
                                        <p:tgtEl>
                                          <p:spTgt spid="3944"/>
                                        </p:tgtEl>
                                      </p:cBhvr>
                                    </p:animEffect>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3951"/>
                                        </p:tgtEl>
                                        <p:attrNameLst>
                                          <p:attrName>style.visibility</p:attrName>
                                        </p:attrNameLst>
                                      </p:cBhvr>
                                      <p:to>
                                        <p:strVal val="visible"/>
                                      </p:to>
                                    </p:set>
                                    <p:animEffect transition="in" filter="wipe(left)">
                                      <p:cBhvr>
                                        <p:cTn id="45" dur="500"/>
                                        <p:tgtEl>
                                          <p:spTgt spid="3951"/>
                                        </p:tgtEl>
                                      </p:cBhvr>
                                    </p:animEffect>
                                  </p:childTnLst>
                                </p:cTn>
                              </p:par>
                            </p:childTnLst>
                          </p:cTn>
                        </p:par>
                        <p:par>
                          <p:cTn id="46" fill="hold">
                            <p:stCondLst>
                              <p:cond delay="1000"/>
                            </p:stCondLst>
                            <p:childTnLst>
                              <p:par>
                                <p:cTn id="47" presetID="22" presetClass="exit" presetSubtype="8" fill="hold" grpId="0" nodeType="afterEffect">
                                  <p:stCondLst>
                                    <p:cond delay="0"/>
                                  </p:stCondLst>
                                  <p:childTnLst>
                                    <p:animEffect transition="out" filter="wipe(left)">
                                      <p:cBhvr>
                                        <p:cTn id="48" dur="500"/>
                                        <p:tgtEl>
                                          <p:spTgt spid="11"/>
                                        </p:tgtEl>
                                      </p:cBhvr>
                                    </p:animEffect>
                                    <p:set>
                                      <p:cBhvr>
                                        <p:cTn id="49" dur="1" fill="hold">
                                          <p:stCondLst>
                                            <p:cond delay="499"/>
                                          </p:stCondLst>
                                        </p:cTn>
                                        <p:tgtEl>
                                          <p:spTgt spid="11"/>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945"/>
                                        </p:tgtEl>
                                        <p:attrNameLst>
                                          <p:attrName>style.visibility</p:attrName>
                                        </p:attrNameLst>
                                      </p:cBhvr>
                                      <p:to>
                                        <p:strVal val="visible"/>
                                      </p:to>
                                    </p:set>
                                    <p:animEffect transition="in" filter="fade">
                                      <p:cBhvr>
                                        <p:cTn id="54" dur="500"/>
                                        <p:tgtEl>
                                          <p:spTgt spid="3945"/>
                                        </p:tgtEl>
                                      </p:cBhvr>
                                    </p:animEffect>
                                  </p:childTnLst>
                                </p:cTn>
                              </p:par>
                            </p:childTnLst>
                          </p:cTn>
                        </p:par>
                        <p:par>
                          <p:cTn id="55" fill="hold">
                            <p:stCondLst>
                              <p:cond delay="500"/>
                            </p:stCondLst>
                            <p:childTnLst>
                              <p:par>
                                <p:cTn id="56" presetID="22" presetClass="entr" presetSubtype="8" fill="hold" grpId="0" nodeType="afterEffect">
                                  <p:stCondLst>
                                    <p:cond delay="0"/>
                                  </p:stCondLst>
                                  <p:childTnLst>
                                    <p:set>
                                      <p:cBhvr>
                                        <p:cTn id="57" dur="1" fill="hold">
                                          <p:stCondLst>
                                            <p:cond delay="0"/>
                                          </p:stCondLst>
                                        </p:cTn>
                                        <p:tgtEl>
                                          <p:spTgt spid="3950"/>
                                        </p:tgtEl>
                                        <p:attrNameLst>
                                          <p:attrName>style.visibility</p:attrName>
                                        </p:attrNameLst>
                                      </p:cBhvr>
                                      <p:to>
                                        <p:strVal val="visible"/>
                                      </p:to>
                                    </p:set>
                                    <p:animEffect transition="in" filter="wipe(left)">
                                      <p:cBhvr>
                                        <p:cTn id="58" dur="500"/>
                                        <p:tgtEl>
                                          <p:spTgt spid="3950"/>
                                        </p:tgtEl>
                                      </p:cBhvr>
                                    </p:animEffect>
                                  </p:childTnLst>
                                </p:cTn>
                              </p:par>
                            </p:childTnLst>
                          </p:cTn>
                        </p:par>
                        <p:par>
                          <p:cTn id="59" fill="hold">
                            <p:stCondLst>
                              <p:cond delay="1000"/>
                            </p:stCondLst>
                            <p:childTnLst>
                              <p:par>
                                <p:cTn id="60" presetID="22" presetClass="exit" presetSubtype="8" fill="hold" grpId="0" nodeType="afterEffect">
                                  <p:stCondLst>
                                    <p:cond delay="0"/>
                                  </p:stCondLst>
                                  <p:childTnLst>
                                    <p:animEffect transition="out" filter="wipe(left)">
                                      <p:cBhvr>
                                        <p:cTn id="61" dur="500"/>
                                        <p:tgtEl>
                                          <p:spTgt spid="12"/>
                                        </p:tgtEl>
                                      </p:cBhvr>
                                    </p:animEffect>
                                    <p:set>
                                      <p:cBhvr>
                                        <p:cTn id="62" dur="1" fill="hold">
                                          <p:stCondLst>
                                            <p:cond delay="499"/>
                                          </p:stCondLst>
                                        </p:cTn>
                                        <p:tgtEl>
                                          <p:spTgt spid="1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946"/>
                                        </p:tgtEl>
                                        <p:attrNameLst>
                                          <p:attrName>style.visibility</p:attrName>
                                        </p:attrNameLst>
                                      </p:cBhvr>
                                      <p:to>
                                        <p:strVal val="visible"/>
                                      </p:to>
                                    </p:set>
                                    <p:animEffect transition="in" filter="fade">
                                      <p:cBhvr>
                                        <p:cTn id="67" dur="500"/>
                                        <p:tgtEl>
                                          <p:spTgt spid="3946"/>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3949"/>
                                        </p:tgtEl>
                                        <p:attrNameLst>
                                          <p:attrName>style.visibility</p:attrName>
                                        </p:attrNameLst>
                                      </p:cBhvr>
                                      <p:to>
                                        <p:strVal val="visible"/>
                                      </p:to>
                                    </p:set>
                                    <p:animEffect transition="in" filter="wipe(left)">
                                      <p:cBhvr>
                                        <p:cTn id="71" dur="500"/>
                                        <p:tgtEl>
                                          <p:spTgt spid="3949"/>
                                        </p:tgtEl>
                                      </p:cBhvr>
                                    </p:animEffect>
                                  </p:childTnLst>
                                </p:cTn>
                              </p:par>
                            </p:childTnLst>
                          </p:cTn>
                        </p:par>
                        <p:par>
                          <p:cTn id="72" fill="hold">
                            <p:stCondLst>
                              <p:cond delay="1000"/>
                            </p:stCondLst>
                            <p:childTnLst>
                              <p:par>
                                <p:cTn id="73" presetID="22" presetClass="exit" presetSubtype="8" fill="hold" grpId="0" nodeType="afterEffect">
                                  <p:stCondLst>
                                    <p:cond delay="0"/>
                                  </p:stCondLst>
                                  <p:childTnLst>
                                    <p:animEffect transition="out" filter="wipe(left)">
                                      <p:cBhvr>
                                        <p:cTn id="74" dur="500"/>
                                        <p:tgtEl>
                                          <p:spTgt spid="13"/>
                                        </p:tgtEl>
                                      </p:cBhvr>
                                    </p:animEffect>
                                    <p:set>
                                      <p:cBhvr>
                                        <p:cTn id="75"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3" grpId="0" animBg="1"/>
      <p:bldP spid="3944" grpId="0" animBg="1"/>
      <p:bldP spid="3945" grpId="0" animBg="1"/>
      <p:bldP spid="3946" grpId="0" animBg="1"/>
      <p:bldP spid="3942" grpId="0" animBg="1"/>
      <p:bldP spid="3947" grpId="0" animBg="1"/>
      <p:bldP spid="3948" grpId="0" animBg="1"/>
      <p:bldP spid="3949" grpId="0" animBg="1"/>
      <p:bldP spid="3950" grpId="0" animBg="1"/>
      <p:bldP spid="3951" grpId="0" animBg="1"/>
      <p:bldP spid="4441" grpId="0"/>
      <p:bldP spid="9" grpId="0" animBg="1"/>
      <p:bldP spid="10" grpId="0" animBg="1"/>
      <p:bldP spid="11" grpId="0" animBg="1"/>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55"/>
        <p:cNvGrpSpPr/>
        <p:nvPr/>
      </p:nvGrpSpPr>
      <p:grpSpPr>
        <a:xfrm>
          <a:off x="0" y="0"/>
          <a:ext cx="0" cy="0"/>
          <a:chOff x="0" y="0"/>
          <a:chExt cx="0" cy="0"/>
        </a:xfrm>
      </p:grpSpPr>
      <p:sp>
        <p:nvSpPr>
          <p:cNvPr id="4456" name="Google Shape;4456;p39"/>
          <p:cNvSpPr/>
          <p:nvPr/>
        </p:nvSpPr>
        <p:spPr>
          <a:xfrm>
            <a:off x="2879225" y="2066186"/>
            <a:ext cx="1373902" cy="632600"/>
          </a:xfrm>
          <a:custGeom>
            <a:avLst/>
            <a:gdLst/>
            <a:ahLst/>
            <a:cxnLst/>
            <a:rect l="l" t="t" r="r" b="b"/>
            <a:pathLst>
              <a:path w="52572" h="19350" extrusionOk="0">
                <a:moveTo>
                  <a:pt x="52191" y="0"/>
                </a:moveTo>
                <a:lnTo>
                  <a:pt x="52191" y="6366"/>
                </a:lnTo>
                <a:cubicBezTo>
                  <a:pt x="52191" y="6967"/>
                  <a:pt x="51685" y="7442"/>
                  <a:pt x="51115" y="7442"/>
                </a:cubicBezTo>
                <a:lnTo>
                  <a:pt x="1458" y="7442"/>
                </a:lnTo>
                <a:cubicBezTo>
                  <a:pt x="634" y="7442"/>
                  <a:pt x="1" y="8076"/>
                  <a:pt x="1" y="8868"/>
                </a:cubicBezTo>
                <a:lnTo>
                  <a:pt x="1" y="19350"/>
                </a:lnTo>
                <a:lnTo>
                  <a:pt x="381" y="19350"/>
                </a:lnTo>
                <a:lnTo>
                  <a:pt x="381" y="8868"/>
                </a:lnTo>
                <a:cubicBezTo>
                  <a:pt x="381" y="8298"/>
                  <a:pt x="856" y="7823"/>
                  <a:pt x="1458" y="7823"/>
                </a:cubicBezTo>
                <a:lnTo>
                  <a:pt x="51115" y="7823"/>
                </a:lnTo>
                <a:cubicBezTo>
                  <a:pt x="51906" y="7823"/>
                  <a:pt x="52571" y="7157"/>
                  <a:pt x="52571" y="6366"/>
                </a:cubicBezTo>
                <a:lnTo>
                  <a:pt x="5257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39"/>
          <p:cNvSpPr/>
          <p:nvPr/>
        </p:nvSpPr>
        <p:spPr>
          <a:xfrm>
            <a:off x="4826685" y="2066186"/>
            <a:ext cx="1463517" cy="632600"/>
          </a:xfrm>
          <a:custGeom>
            <a:avLst/>
            <a:gdLst/>
            <a:ahLst/>
            <a:cxnLst/>
            <a:rect l="l" t="t" r="r" b="b"/>
            <a:pathLst>
              <a:path w="54060" h="19350" extrusionOk="0">
                <a:moveTo>
                  <a:pt x="0" y="0"/>
                </a:moveTo>
                <a:lnTo>
                  <a:pt x="0" y="6366"/>
                </a:lnTo>
                <a:cubicBezTo>
                  <a:pt x="0" y="7157"/>
                  <a:pt x="665" y="7823"/>
                  <a:pt x="1457" y="7823"/>
                </a:cubicBezTo>
                <a:lnTo>
                  <a:pt x="52602" y="7823"/>
                </a:lnTo>
                <a:cubicBezTo>
                  <a:pt x="53204" y="7823"/>
                  <a:pt x="53679" y="8298"/>
                  <a:pt x="53679" y="8868"/>
                </a:cubicBezTo>
                <a:lnTo>
                  <a:pt x="53679" y="19350"/>
                </a:lnTo>
                <a:lnTo>
                  <a:pt x="54059" y="19350"/>
                </a:lnTo>
                <a:lnTo>
                  <a:pt x="54059" y="8868"/>
                </a:lnTo>
                <a:cubicBezTo>
                  <a:pt x="54059" y="8076"/>
                  <a:pt x="53426" y="7442"/>
                  <a:pt x="52602" y="7442"/>
                </a:cubicBezTo>
                <a:lnTo>
                  <a:pt x="1457" y="7442"/>
                </a:lnTo>
                <a:cubicBezTo>
                  <a:pt x="887" y="7442"/>
                  <a:pt x="412" y="6967"/>
                  <a:pt x="412" y="6366"/>
                </a:cubicBezTo>
                <a:lnTo>
                  <a:pt x="412"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39"/>
          <p:cNvSpPr/>
          <p:nvPr/>
        </p:nvSpPr>
        <p:spPr>
          <a:xfrm>
            <a:off x="2848303" y="2660987"/>
            <a:ext cx="99418" cy="98404"/>
          </a:xfrm>
          <a:custGeom>
            <a:avLst/>
            <a:gdLst/>
            <a:ahLst/>
            <a:cxnLst/>
            <a:rect l="l" t="t" r="r" b="b"/>
            <a:pathLst>
              <a:path w="3041" h="3010" extrusionOk="0">
                <a:moveTo>
                  <a:pt x="1521" y="1"/>
                </a:moveTo>
                <a:cubicBezTo>
                  <a:pt x="697" y="1"/>
                  <a:pt x="1" y="666"/>
                  <a:pt x="1" y="1521"/>
                </a:cubicBezTo>
                <a:cubicBezTo>
                  <a:pt x="1" y="2344"/>
                  <a:pt x="697" y="3009"/>
                  <a:pt x="1521" y="3009"/>
                </a:cubicBezTo>
                <a:cubicBezTo>
                  <a:pt x="2344" y="3009"/>
                  <a:pt x="3041" y="2344"/>
                  <a:pt x="3041" y="1521"/>
                </a:cubicBezTo>
                <a:cubicBezTo>
                  <a:pt x="3041" y="666"/>
                  <a:pt x="2344" y="1"/>
                  <a:pt x="152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39"/>
          <p:cNvSpPr/>
          <p:nvPr/>
        </p:nvSpPr>
        <p:spPr>
          <a:xfrm>
            <a:off x="2848303" y="2660987"/>
            <a:ext cx="99418" cy="98404"/>
          </a:xfrm>
          <a:custGeom>
            <a:avLst/>
            <a:gdLst/>
            <a:ahLst/>
            <a:cxnLst/>
            <a:rect l="l" t="t" r="r" b="b"/>
            <a:pathLst>
              <a:path w="3041" h="3010" extrusionOk="0">
                <a:moveTo>
                  <a:pt x="1521" y="1"/>
                </a:moveTo>
                <a:cubicBezTo>
                  <a:pt x="697" y="1"/>
                  <a:pt x="1" y="666"/>
                  <a:pt x="1" y="1521"/>
                </a:cubicBezTo>
                <a:cubicBezTo>
                  <a:pt x="1" y="2344"/>
                  <a:pt x="697" y="3009"/>
                  <a:pt x="1521" y="3009"/>
                </a:cubicBezTo>
                <a:cubicBezTo>
                  <a:pt x="2344" y="3009"/>
                  <a:pt x="3041" y="2344"/>
                  <a:pt x="3041" y="1521"/>
                </a:cubicBezTo>
                <a:cubicBezTo>
                  <a:pt x="3041" y="666"/>
                  <a:pt x="2344" y="1"/>
                  <a:pt x="152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39"/>
          <p:cNvSpPr/>
          <p:nvPr/>
        </p:nvSpPr>
        <p:spPr>
          <a:xfrm>
            <a:off x="4498655" y="2698263"/>
            <a:ext cx="98372" cy="98404"/>
          </a:xfrm>
          <a:custGeom>
            <a:avLst/>
            <a:gdLst/>
            <a:ahLst/>
            <a:cxnLst/>
            <a:rect l="l" t="t" r="r" b="b"/>
            <a:pathLst>
              <a:path w="3009" h="3010" extrusionOk="0">
                <a:moveTo>
                  <a:pt x="1520" y="1"/>
                </a:moveTo>
                <a:cubicBezTo>
                  <a:pt x="665" y="1"/>
                  <a:pt x="0" y="666"/>
                  <a:pt x="0" y="1521"/>
                </a:cubicBezTo>
                <a:cubicBezTo>
                  <a:pt x="0" y="2344"/>
                  <a:pt x="665" y="3009"/>
                  <a:pt x="1520" y="3009"/>
                </a:cubicBezTo>
                <a:cubicBezTo>
                  <a:pt x="2344" y="3009"/>
                  <a:pt x="3009" y="2344"/>
                  <a:pt x="3009" y="1521"/>
                </a:cubicBezTo>
                <a:cubicBezTo>
                  <a:pt x="3009" y="666"/>
                  <a:pt x="2344" y="1"/>
                  <a:pt x="152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39"/>
          <p:cNvSpPr/>
          <p:nvPr/>
        </p:nvSpPr>
        <p:spPr>
          <a:xfrm>
            <a:off x="7926304" y="2698263"/>
            <a:ext cx="98404" cy="98404"/>
          </a:xfrm>
          <a:custGeom>
            <a:avLst/>
            <a:gdLst/>
            <a:ahLst/>
            <a:cxnLst/>
            <a:rect l="l" t="t" r="r" b="b"/>
            <a:pathLst>
              <a:path w="3010" h="3010" extrusionOk="0">
                <a:moveTo>
                  <a:pt x="1489" y="1"/>
                </a:moveTo>
                <a:cubicBezTo>
                  <a:pt x="666" y="1"/>
                  <a:pt x="1" y="666"/>
                  <a:pt x="1" y="1521"/>
                </a:cubicBezTo>
                <a:cubicBezTo>
                  <a:pt x="1" y="2344"/>
                  <a:pt x="666" y="3009"/>
                  <a:pt x="1489" y="3009"/>
                </a:cubicBezTo>
                <a:cubicBezTo>
                  <a:pt x="2313" y="3009"/>
                  <a:pt x="3009" y="2344"/>
                  <a:pt x="3009" y="1521"/>
                </a:cubicBezTo>
                <a:cubicBezTo>
                  <a:pt x="3009" y="666"/>
                  <a:pt x="2313" y="1"/>
                  <a:pt x="1489" y="1"/>
                </a:cubicBezTo>
                <a:close/>
              </a:path>
            </a:pathLst>
          </a:custGeom>
          <a:solidFill>
            <a:srgbClr val="6CA1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39"/>
          <p:cNvSpPr/>
          <p:nvPr/>
        </p:nvSpPr>
        <p:spPr>
          <a:xfrm>
            <a:off x="7926304" y="2698263"/>
            <a:ext cx="98404" cy="98404"/>
          </a:xfrm>
          <a:custGeom>
            <a:avLst/>
            <a:gdLst/>
            <a:ahLst/>
            <a:cxnLst/>
            <a:rect l="l" t="t" r="r" b="b"/>
            <a:pathLst>
              <a:path w="3010" h="3010" extrusionOk="0">
                <a:moveTo>
                  <a:pt x="1489" y="1"/>
                </a:moveTo>
                <a:cubicBezTo>
                  <a:pt x="666" y="1"/>
                  <a:pt x="1" y="666"/>
                  <a:pt x="1" y="1521"/>
                </a:cubicBezTo>
                <a:cubicBezTo>
                  <a:pt x="1" y="2344"/>
                  <a:pt x="666" y="3009"/>
                  <a:pt x="1489" y="3009"/>
                </a:cubicBezTo>
                <a:cubicBezTo>
                  <a:pt x="2313" y="3009"/>
                  <a:pt x="3009" y="2344"/>
                  <a:pt x="3009" y="1521"/>
                </a:cubicBezTo>
                <a:cubicBezTo>
                  <a:pt x="3009" y="666"/>
                  <a:pt x="2313" y="1"/>
                  <a:pt x="148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39"/>
          <p:cNvSpPr/>
          <p:nvPr/>
        </p:nvSpPr>
        <p:spPr>
          <a:xfrm>
            <a:off x="5021641" y="1970920"/>
            <a:ext cx="2953865" cy="727866"/>
          </a:xfrm>
          <a:custGeom>
            <a:avLst/>
            <a:gdLst/>
            <a:ahLst/>
            <a:cxnLst/>
            <a:rect l="l" t="t" r="r" b="b"/>
            <a:pathLst>
              <a:path w="90353" h="22264" extrusionOk="0">
                <a:moveTo>
                  <a:pt x="1" y="1"/>
                </a:moveTo>
                <a:lnTo>
                  <a:pt x="1" y="4118"/>
                </a:lnTo>
                <a:cubicBezTo>
                  <a:pt x="1" y="4909"/>
                  <a:pt x="666" y="5574"/>
                  <a:pt x="1457" y="5574"/>
                </a:cubicBezTo>
                <a:lnTo>
                  <a:pt x="88896" y="5574"/>
                </a:lnTo>
                <a:cubicBezTo>
                  <a:pt x="89497" y="5574"/>
                  <a:pt x="89972" y="6050"/>
                  <a:pt x="89972" y="6620"/>
                </a:cubicBezTo>
                <a:lnTo>
                  <a:pt x="89972" y="22264"/>
                </a:lnTo>
                <a:lnTo>
                  <a:pt x="90352" y="22264"/>
                </a:lnTo>
                <a:lnTo>
                  <a:pt x="90352" y="6620"/>
                </a:lnTo>
                <a:cubicBezTo>
                  <a:pt x="90352" y="5828"/>
                  <a:pt x="89719" y="5194"/>
                  <a:pt x="88927" y="5194"/>
                </a:cubicBezTo>
                <a:lnTo>
                  <a:pt x="1457" y="5194"/>
                </a:lnTo>
                <a:cubicBezTo>
                  <a:pt x="856" y="5194"/>
                  <a:pt x="381" y="4688"/>
                  <a:pt x="381" y="4118"/>
                </a:cubicBezTo>
                <a:lnTo>
                  <a:pt x="38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39"/>
          <p:cNvSpPr/>
          <p:nvPr/>
        </p:nvSpPr>
        <p:spPr>
          <a:xfrm>
            <a:off x="1156108" y="1970920"/>
            <a:ext cx="2953865" cy="727866"/>
          </a:xfrm>
          <a:custGeom>
            <a:avLst/>
            <a:gdLst/>
            <a:ahLst/>
            <a:cxnLst/>
            <a:rect l="l" t="t" r="r" b="b"/>
            <a:pathLst>
              <a:path w="90353" h="22264" extrusionOk="0">
                <a:moveTo>
                  <a:pt x="89973" y="1"/>
                </a:moveTo>
                <a:lnTo>
                  <a:pt x="89973" y="4118"/>
                </a:lnTo>
                <a:cubicBezTo>
                  <a:pt x="89973" y="4688"/>
                  <a:pt x="89497" y="5194"/>
                  <a:pt x="88896" y="5194"/>
                </a:cubicBezTo>
                <a:lnTo>
                  <a:pt x="1426" y="5194"/>
                </a:lnTo>
                <a:cubicBezTo>
                  <a:pt x="634" y="5194"/>
                  <a:pt x="1" y="5828"/>
                  <a:pt x="1" y="6620"/>
                </a:cubicBezTo>
                <a:lnTo>
                  <a:pt x="1" y="22264"/>
                </a:lnTo>
                <a:lnTo>
                  <a:pt x="381" y="22264"/>
                </a:lnTo>
                <a:lnTo>
                  <a:pt x="381" y="6620"/>
                </a:lnTo>
                <a:cubicBezTo>
                  <a:pt x="381" y="6050"/>
                  <a:pt x="856" y="5574"/>
                  <a:pt x="1426" y="5574"/>
                </a:cubicBezTo>
                <a:lnTo>
                  <a:pt x="88896" y="5574"/>
                </a:lnTo>
                <a:cubicBezTo>
                  <a:pt x="89688" y="5574"/>
                  <a:pt x="90353" y="4909"/>
                  <a:pt x="90353" y="4118"/>
                </a:cubicBezTo>
                <a:lnTo>
                  <a:pt x="90353"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39"/>
          <p:cNvSpPr/>
          <p:nvPr/>
        </p:nvSpPr>
        <p:spPr>
          <a:xfrm>
            <a:off x="1112627" y="2649061"/>
            <a:ext cx="98404" cy="98404"/>
          </a:xfrm>
          <a:custGeom>
            <a:avLst/>
            <a:gdLst/>
            <a:ahLst/>
            <a:cxnLst/>
            <a:rect l="l" t="t" r="r" b="b"/>
            <a:pathLst>
              <a:path w="3010" h="3010" extrusionOk="0">
                <a:moveTo>
                  <a:pt x="1521" y="1"/>
                </a:moveTo>
                <a:cubicBezTo>
                  <a:pt x="666" y="1"/>
                  <a:pt x="1" y="666"/>
                  <a:pt x="1" y="1521"/>
                </a:cubicBezTo>
                <a:cubicBezTo>
                  <a:pt x="1" y="2344"/>
                  <a:pt x="666" y="3009"/>
                  <a:pt x="1521" y="3009"/>
                </a:cubicBezTo>
                <a:cubicBezTo>
                  <a:pt x="2344" y="3009"/>
                  <a:pt x="3009" y="2344"/>
                  <a:pt x="3009" y="1521"/>
                </a:cubicBezTo>
                <a:cubicBezTo>
                  <a:pt x="3009" y="666"/>
                  <a:pt x="2344" y="1"/>
                  <a:pt x="1521" y="1"/>
                </a:cubicBezTo>
                <a:close/>
              </a:path>
            </a:pathLst>
          </a:custGeom>
          <a:solidFill>
            <a:srgbClr val="6CA1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39"/>
          <p:cNvSpPr/>
          <p:nvPr/>
        </p:nvSpPr>
        <p:spPr>
          <a:xfrm>
            <a:off x="1112627" y="2649061"/>
            <a:ext cx="98404" cy="98404"/>
          </a:xfrm>
          <a:custGeom>
            <a:avLst/>
            <a:gdLst/>
            <a:ahLst/>
            <a:cxnLst/>
            <a:rect l="l" t="t" r="r" b="b"/>
            <a:pathLst>
              <a:path w="3010" h="3010" extrusionOk="0">
                <a:moveTo>
                  <a:pt x="1521" y="1"/>
                </a:moveTo>
                <a:cubicBezTo>
                  <a:pt x="666" y="1"/>
                  <a:pt x="1" y="666"/>
                  <a:pt x="1" y="1521"/>
                </a:cubicBezTo>
                <a:cubicBezTo>
                  <a:pt x="1" y="2344"/>
                  <a:pt x="666" y="3009"/>
                  <a:pt x="1521" y="3009"/>
                </a:cubicBezTo>
                <a:cubicBezTo>
                  <a:pt x="2344" y="3009"/>
                  <a:pt x="3009" y="2344"/>
                  <a:pt x="3009" y="1521"/>
                </a:cubicBezTo>
                <a:cubicBezTo>
                  <a:pt x="3009" y="666"/>
                  <a:pt x="2344" y="1"/>
                  <a:pt x="1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39"/>
          <p:cNvSpPr/>
          <p:nvPr/>
        </p:nvSpPr>
        <p:spPr>
          <a:xfrm>
            <a:off x="6240340" y="2697254"/>
            <a:ext cx="99451" cy="98404"/>
          </a:xfrm>
          <a:custGeom>
            <a:avLst/>
            <a:gdLst/>
            <a:ahLst/>
            <a:cxnLst/>
            <a:rect l="l" t="t" r="r" b="b"/>
            <a:pathLst>
              <a:path w="3042" h="3010" extrusionOk="0">
                <a:moveTo>
                  <a:pt x="1521" y="1"/>
                </a:moveTo>
                <a:cubicBezTo>
                  <a:pt x="698" y="1"/>
                  <a:pt x="1" y="666"/>
                  <a:pt x="1" y="1521"/>
                </a:cubicBezTo>
                <a:cubicBezTo>
                  <a:pt x="1" y="2344"/>
                  <a:pt x="698" y="3009"/>
                  <a:pt x="1521" y="3009"/>
                </a:cubicBezTo>
                <a:cubicBezTo>
                  <a:pt x="2344" y="3009"/>
                  <a:pt x="3041" y="2344"/>
                  <a:pt x="3041" y="1521"/>
                </a:cubicBezTo>
                <a:cubicBezTo>
                  <a:pt x="3041" y="666"/>
                  <a:pt x="2344" y="1"/>
                  <a:pt x="1521" y="1"/>
                </a:cubicBezTo>
                <a:close/>
              </a:path>
            </a:pathLst>
          </a:custGeom>
          <a:solidFill>
            <a:srgbClr val="DC8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39"/>
          <p:cNvSpPr/>
          <p:nvPr/>
        </p:nvSpPr>
        <p:spPr>
          <a:xfrm>
            <a:off x="6240340" y="2697254"/>
            <a:ext cx="99451" cy="98404"/>
          </a:xfrm>
          <a:custGeom>
            <a:avLst/>
            <a:gdLst/>
            <a:ahLst/>
            <a:cxnLst/>
            <a:rect l="l" t="t" r="r" b="b"/>
            <a:pathLst>
              <a:path w="3042" h="3010" extrusionOk="0">
                <a:moveTo>
                  <a:pt x="1521" y="1"/>
                </a:moveTo>
                <a:cubicBezTo>
                  <a:pt x="698" y="1"/>
                  <a:pt x="1" y="666"/>
                  <a:pt x="1" y="1521"/>
                </a:cubicBezTo>
                <a:cubicBezTo>
                  <a:pt x="1" y="2344"/>
                  <a:pt x="698" y="3009"/>
                  <a:pt x="1521" y="3009"/>
                </a:cubicBezTo>
                <a:cubicBezTo>
                  <a:pt x="2344" y="3009"/>
                  <a:pt x="3041" y="2344"/>
                  <a:pt x="3041" y="1521"/>
                </a:cubicBezTo>
                <a:cubicBezTo>
                  <a:pt x="3041" y="666"/>
                  <a:pt x="2344" y="1"/>
                  <a:pt x="152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roupe 14">
            <a:extLst>
              <a:ext uri="{FF2B5EF4-FFF2-40B4-BE49-F238E27FC236}">
                <a16:creationId xmlns:a16="http://schemas.microsoft.com/office/drawing/2014/main" id="{C6C191CE-0563-B61B-633C-9E518AA95555}"/>
              </a:ext>
            </a:extLst>
          </p:cNvPr>
          <p:cNvGrpSpPr/>
          <p:nvPr/>
        </p:nvGrpSpPr>
        <p:grpSpPr>
          <a:xfrm>
            <a:off x="3701245" y="411455"/>
            <a:ext cx="1677289" cy="1830747"/>
            <a:chOff x="3701245" y="411455"/>
            <a:chExt cx="1677289" cy="1830747"/>
          </a:xfrm>
        </p:grpSpPr>
        <p:sp>
          <p:nvSpPr>
            <p:cNvPr id="4473" name="Google Shape;4473;p39"/>
            <p:cNvSpPr/>
            <p:nvPr/>
          </p:nvSpPr>
          <p:spPr>
            <a:xfrm>
              <a:off x="3733349" y="411455"/>
              <a:ext cx="1614127" cy="899992"/>
            </a:xfrm>
            <a:custGeom>
              <a:avLst/>
              <a:gdLst/>
              <a:ahLst/>
              <a:cxnLst/>
              <a:rect l="l" t="t" r="r" b="b"/>
              <a:pathLst>
                <a:path w="49373" h="27529" extrusionOk="0">
                  <a:moveTo>
                    <a:pt x="24671" y="0"/>
                  </a:moveTo>
                  <a:cubicBezTo>
                    <a:pt x="23578" y="0"/>
                    <a:pt x="22486" y="278"/>
                    <a:pt x="21504" y="832"/>
                  </a:cubicBezTo>
                  <a:lnTo>
                    <a:pt x="3168" y="11441"/>
                  </a:lnTo>
                  <a:cubicBezTo>
                    <a:pt x="1204" y="12581"/>
                    <a:pt x="1" y="14671"/>
                    <a:pt x="1" y="16920"/>
                  </a:cubicBezTo>
                  <a:lnTo>
                    <a:pt x="1" y="27529"/>
                  </a:lnTo>
                  <a:lnTo>
                    <a:pt x="381" y="27529"/>
                  </a:lnTo>
                  <a:lnTo>
                    <a:pt x="381" y="16920"/>
                  </a:lnTo>
                  <a:cubicBezTo>
                    <a:pt x="381" y="14798"/>
                    <a:pt x="1521" y="12834"/>
                    <a:pt x="3358" y="11789"/>
                  </a:cubicBezTo>
                  <a:lnTo>
                    <a:pt x="21694" y="1180"/>
                  </a:lnTo>
                  <a:cubicBezTo>
                    <a:pt x="22612" y="658"/>
                    <a:pt x="23642" y="396"/>
                    <a:pt x="24671" y="396"/>
                  </a:cubicBezTo>
                  <a:cubicBezTo>
                    <a:pt x="25700" y="396"/>
                    <a:pt x="26729" y="658"/>
                    <a:pt x="27648" y="1180"/>
                  </a:cubicBezTo>
                  <a:lnTo>
                    <a:pt x="46016" y="11789"/>
                  </a:lnTo>
                  <a:cubicBezTo>
                    <a:pt x="47821" y="12834"/>
                    <a:pt x="48961" y="14798"/>
                    <a:pt x="48961" y="16920"/>
                  </a:cubicBezTo>
                  <a:lnTo>
                    <a:pt x="48961" y="27529"/>
                  </a:lnTo>
                  <a:lnTo>
                    <a:pt x="49373" y="27529"/>
                  </a:lnTo>
                  <a:lnTo>
                    <a:pt x="49373" y="16920"/>
                  </a:lnTo>
                  <a:cubicBezTo>
                    <a:pt x="49373" y="14671"/>
                    <a:pt x="48138" y="12581"/>
                    <a:pt x="46206" y="11441"/>
                  </a:cubicBezTo>
                  <a:lnTo>
                    <a:pt x="27838" y="832"/>
                  </a:lnTo>
                  <a:cubicBezTo>
                    <a:pt x="26856" y="278"/>
                    <a:pt x="25763" y="0"/>
                    <a:pt x="2467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39"/>
            <p:cNvSpPr/>
            <p:nvPr/>
          </p:nvSpPr>
          <p:spPr>
            <a:xfrm>
              <a:off x="3701245" y="1311414"/>
              <a:ext cx="1677289" cy="930788"/>
            </a:xfrm>
            <a:custGeom>
              <a:avLst/>
              <a:gdLst/>
              <a:ahLst/>
              <a:cxnLst/>
              <a:rect l="l" t="t" r="r" b="b"/>
              <a:pathLst>
                <a:path w="51305" h="28471" extrusionOk="0">
                  <a:moveTo>
                    <a:pt x="1" y="1"/>
                  </a:moveTo>
                  <a:lnTo>
                    <a:pt x="1" y="10610"/>
                  </a:lnTo>
                  <a:cubicBezTo>
                    <a:pt x="1" y="13175"/>
                    <a:pt x="1394" y="15613"/>
                    <a:pt x="3643" y="16912"/>
                  </a:cubicBezTo>
                  <a:lnTo>
                    <a:pt x="22011" y="27521"/>
                  </a:lnTo>
                  <a:cubicBezTo>
                    <a:pt x="23119" y="28154"/>
                    <a:pt x="24386" y="28471"/>
                    <a:pt x="25653" y="28471"/>
                  </a:cubicBezTo>
                  <a:cubicBezTo>
                    <a:pt x="26920" y="28471"/>
                    <a:pt x="28186" y="28154"/>
                    <a:pt x="29295" y="27521"/>
                  </a:cubicBezTo>
                  <a:lnTo>
                    <a:pt x="47663" y="16912"/>
                  </a:lnTo>
                  <a:cubicBezTo>
                    <a:pt x="49911" y="15613"/>
                    <a:pt x="51305" y="13207"/>
                    <a:pt x="51305" y="10610"/>
                  </a:cubicBezTo>
                  <a:lnTo>
                    <a:pt x="51305" y="1"/>
                  </a:lnTo>
                  <a:lnTo>
                    <a:pt x="48993" y="1"/>
                  </a:lnTo>
                  <a:lnTo>
                    <a:pt x="48993" y="10610"/>
                  </a:lnTo>
                  <a:cubicBezTo>
                    <a:pt x="48993" y="12383"/>
                    <a:pt x="48043" y="14030"/>
                    <a:pt x="46491" y="14917"/>
                  </a:cubicBezTo>
                  <a:lnTo>
                    <a:pt x="28155" y="25494"/>
                  </a:lnTo>
                  <a:cubicBezTo>
                    <a:pt x="27379" y="25937"/>
                    <a:pt x="26516" y="26159"/>
                    <a:pt x="25657" y="26159"/>
                  </a:cubicBezTo>
                  <a:cubicBezTo>
                    <a:pt x="24798" y="26159"/>
                    <a:pt x="23943" y="25937"/>
                    <a:pt x="23183" y="25494"/>
                  </a:cubicBezTo>
                  <a:lnTo>
                    <a:pt x="4815" y="14917"/>
                  </a:lnTo>
                  <a:cubicBezTo>
                    <a:pt x="3263" y="14030"/>
                    <a:pt x="2313" y="12383"/>
                    <a:pt x="2313" y="10610"/>
                  </a:cubicBezTo>
                  <a:lnTo>
                    <a:pt x="2313"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5" name="Google Shape;4475;p39"/>
          <p:cNvSpPr/>
          <p:nvPr/>
        </p:nvSpPr>
        <p:spPr>
          <a:xfrm>
            <a:off x="3831721" y="524048"/>
            <a:ext cx="1417416" cy="1574275"/>
          </a:xfrm>
          <a:custGeom>
            <a:avLst/>
            <a:gdLst/>
            <a:ahLst/>
            <a:cxnLst/>
            <a:rect l="l" t="t" r="r" b="b"/>
            <a:pathLst>
              <a:path w="43356" h="48154" extrusionOk="0">
                <a:moveTo>
                  <a:pt x="21662" y="0"/>
                </a:moveTo>
                <a:cubicBezTo>
                  <a:pt x="20601" y="0"/>
                  <a:pt x="19540" y="270"/>
                  <a:pt x="18590" y="808"/>
                </a:cubicBezTo>
                <a:lnTo>
                  <a:pt x="3040" y="9802"/>
                </a:lnTo>
                <a:cubicBezTo>
                  <a:pt x="1140" y="10879"/>
                  <a:pt x="0" y="12906"/>
                  <a:pt x="0" y="15091"/>
                </a:cubicBezTo>
                <a:lnTo>
                  <a:pt x="0" y="33047"/>
                </a:lnTo>
                <a:cubicBezTo>
                  <a:pt x="0" y="35232"/>
                  <a:pt x="1140" y="37259"/>
                  <a:pt x="3040" y="38367"/>
                </a:cubicBezTo>
                <a:lnTo>
                  <a:pt x="18590" y="47330"/>
                </a:lnTo>
                <a:cubicBezTo>
                  <a:pt x="19065" y="47615"/>
                  <a:pt x="19572" y="47805"/>
                  <a:pt x="20078" y="47963"/>
                </a:cubicBezTo>
                <a:cubicBezTo>
                  <a:pt x="20205" y="47995"/>
                  <a:pt x="20332" y="48026"/>
                  <a:pt x="20490" y="48058"/>
                </a:cubicBezTo>
                <a:cubicBezTo>
                  <a:pt x="20743" y="48090"/>
                  <a:pt x="20997" y="48121"/>
                  <a:pt x="21250" y="48153"/>
                </a:cubicBezTo>
                <a:lnTo>
                  <a:pt x="22074" y="48153"/>
                </a:lnTo>
                <a:cubicBezTo>
                  <a:pt x="22327" y="48121"/>
                  <a:pt x="22580" y="48090"/>
                  <a:pt x="22834" y="48058"/>
                </a:cubicBezTo>
                <a:cubicBezTo>
                  <a:pt x="22992" y="48026"/>
                  <a:pt x="23119" y="47995"/>
                  <a:pt x="23245" y="47963"/>
                </a:cubicBezTo>
                <a:cubicBezTo>
                  <a:pt x="23752" y="47805"/>
                  <a:pt x="24259" y="47615"/>
                  <a:pt x="24734" y="47330"/>
                </a:cubicBezTo>
                <a:lnTo>
                  <a:pt x="40283" y="38367"/>
                </a:lnTo>
                <a:cubicBezTo>
                  <a:pt x="42183" y="37259"/>
                  <a:pt x="43323" y="35232"/>
                  <a:pt x="43323" y="33047"/>
                </a:cubicBezTo>
                <a:lnTo>
                  <a:pt x="43323" y="15091"/>
                </a:lnTo>
                <a:cubicBezTo>
                  <a:pt x="43355" y="12906"/>
                  <a:pt x="42183" y="10879"/>
                  <a:pt x="40283" y="9802"/>
                </a:cubicBezTo>
                <a:lnTo>
                  <a:pt x="24734" y="808"/>
                </a:lnTo>
                <a:cubicBezTo>
                  <a:pt x="23784" y="270"/>
                  <a:pt x="22723" y="0"/>
                  <a:pt x="21662" y="0"/>
                </a:cubicBezTo>
                <a:close/>
              </a:path>
            </a:pathLst>
          </a:cu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Medium"/>
                <a:ea typeface="Fira Sans Medium"/>
                <a:cs typeface="Fira Sans Medium"/>
                <a:sym typeface="Fira Sans Medium"/>
              </a:rPr>
              <a:t>ICT’s Opportunities</a:t>
            </a:r>
            <a:endParaRPr dirty="0">
              <a:latin typeface="Fira Sans Medium"/>
              <a:ea typeface="Fira Sans Medium"/>
              <a:cs typeface="Fira Sans Medium"/>
              <a:sym typeface="Fira Sans Medium"/>
            </a:endParaRPr>
          </a:p>
        </p:txBody>
      </p:sp>
      <p:grpSp>
        <p:nvGrpSpPr>
          <p:cNvPr id="11" name="Groupe 10">
            <a:extLst>
              <a:ext uri="{FF2B5EF4-FFF2-40B4-BE49-F238E27FC236}">
                <a16:creationId xmlns:a16="http://schemas.microsoft.com/office/drawing/2014/main" id="{24089669-ADE7-8063-25AE-2178F023BDCF}"/>
              </a:ext>
            </a:extLst>
          </p:cNvPr>
          <p:cNvGrpSpPr/>
          <p:nvPr/>
        </p:nvGrpSpPr>
        <p:grpSpPr>
          <a:xfrm>
            <a:off x="7467848" y="2884643"/>
            <a:ext cx="1070581" cy="1168920"/>
            <a:chOff x="6080662" y="2835441"/>
            <a:chExt cx="1070581" cy="1168920"/>
          </a:xfrm>
        </p:grpSpPr>
        <p:grpSp>
          <p:nvGrpSpPr>
            <p:cNvPr id="4503" name="Google Shape;4503;p39"/>
            <p:cNvGrpSpPr/>
            <p:nvPr/>
          </p:nvGrpSpPr>
          <p:grpSpPr>
            <a:xfrm>
              <a:off x="6080662" y="2835441"/>
              <a:ext cx="1070581" cy="1168920"/>
              <a:chOff x="6061840" y="2835441"/>
              <a:chExt cx="1070581" cy="1168920"/>
            </a:xfrm>
          </p:grpSpPr>
          <p:sp>
            <p:nvSpPr>
              <p:cNvPr id="4504" name="Google Shape;4504;p39"/>
              <p:cNvSpPr/>
              <p:nvPr/>
            </p:nvSpPr>
            <p:spPr>
              <a:xfrm>
                <a:off x="6092898" y="2835441"/>
                <a:ext cx="1008466" cy="569471"/>
              </a:xfrm>
              <a:custGeom>
                <a:avLst/>
                <a:gdLst/>
                <a:ahLst/>
                <a:cxnLst/>
                <a:rect l="l" t="t" r="r" b="b"/>
                <a:pathLst>
                  <a:path w="30847" h="17419" extrusionOk="0">
                    <a:moveTo>
                      <a:pt x="15423" y="0"/>
                    </a:moveTo>
                    <a:cubicBezTo>
                      <a:pt x="14980" y="0"/>
                      <a:pt x="14537" y="95"/>
                      <a:pt x="14220" y="285"/>
                    </a:cubicBezTo>
                    <a:lnTo>
                      <a:pt x="1204" y="7791"/>
                    </a:lnTo>
                    <a:cubicBezTo>
                      <a:pt x="887" y="7981"/>
                      <a:pt x="570" y="8298"/>
                      <a:pt x="349" y="8709"/>
                    </a:cubicBezTo>
                    <a:cubicBezTo>
                      <a:pt x="127" y="9089"/>
                      <a:pt x="0" y="9533"/>
                      <a:pt x="0" y="9913"/>
                    </a:cubicBezTo>
                    <a:lnTo>
                      <a:pt x="0" y="17418"/>
                    </a:lnTo>
                    <a:lnTo>
                      <a:pt x="380" y="17418"/>
                    </a:lnTo>
                    <a:lnTo>
                      <a:pt x="380" y="9913"/>
                    </a:lnTo>
                    <a:cubicBezTo>
                      <a:pt x="380" y="9596"/>
                      <a:pt x="507" y="9248"/>
                      <a:pt x="697" y="8899"/>
                    </a:cubicBezTo>
                    <a:cubicBezTo>
                      <a:pt x="887" y="8551"/>
                      <a:pt x="1141" y="8298"/>
                      <a:pt x="1394" y="8139"/>
                    </a:cubicBezTo>
                    <a:lnTo>
                      <a:pt x="14410" y="634"/>
                    </a:lnTo>
                    <a:cubicBezTo>
                      <a:pt x="14663" y="475"/>
                      <a:pt x="15043" y="380"/>
                      <a:pt x="15423" y="380"/>
                    </a:cubicBezTo>
                    <a:cubicBezTo>
                      <a:pt x="15803" y="380"/>
                      <a:pt x="16183" y="475"/>
                      <a:pt x="16437" y="634"/>
                    </a:cubicBezTo>
                    <a:lnTo>
                      <a:pt x="29453" y="8139"/>
                    </a:lnTo>
                    <a:cubicBezTo>
                      <a:pt x="29706" y="8298"/>
                      <a:pt x="29959" y="8551"/>
                      <a:pt x="30149" y="8899"/>
                    </a:cubicBezTo>
                    <a:cubicBezTo>
                      <a:pt x="30339" y="9248"/>
                      <a:pt x="30466" y="9596"/>
                      <a:pt x="30466" y="9913"/>
                    </a:cubicBezTo>
                    <a:lnTo>
                      <a:pt x="30466" y="17418"/>
                    </a:lnTo>
                    <a:lnTo>
                      <a:pt x="30846" y="17418"/>
                    </a:lnTo>
                    <a:lnTo>
                      <a:pt x="30846" y="9913"/>
                    </a:lnTo>
                    <a:cubicBezTo>
                      <a:pt x="30846" y="9533"/>
                      <a:pt x="30719" y="9089"/>
                      <a:pt x="30498" y="8709"/>
                    </a:cubicBezTo>
                    <a:cubicBezTo>
                      <a:pt x="30276" y="8298"/>
                      <a:pt x="29959" y="7981"/>
                      <a:pt x="29643" y="7791"/>
                    </a:cubicBezTo>
                    <a:lnTo>
                      <a:pt x="16627" y="285"/>
                    </a:lnTo>
                    <a:cubicBezTo>
                      <a:pt x="16310" y="95"/>
                      <a:pt x="15867" y="0"/>
                      <a:pt x="1542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39"/>
              <p:cNvSpPr/>
              <p:nvPr/>
            </p:nvSpPr>
            <p:spPr>
              <a:xfrm>
                <a:off x="6061840" y="3404879"/>
                <a:ext cx="1070581" cy="599482"/>
              </a:xfrm>
              <a:custGeom>
                <a:avLst/>
                <a:gdLst/>
                <a:ahLst/>
                <a:cxnLst/>
                <a:rect l="l" t="t" r="r" b="b"/>
                <a:pathLst>
                  <a:path w="32747" h="18337" extrusionOk="0">
                    <a:moveTo>
                      <a:pt x="0" y="0"/>
                    </a:moveTo>
                    <a:lnTo>
                      <a:pt x="0" y="7506"/>
                    </a:lnTo>
                    <a:cubicBezTo>
                      <a:pt x="0" y="8044"/>
                      <a:pt x="159" y="8646"/>
                      <a:pt x="475" y="9184"/>
                    </a:cubicBezTo>
                    <a:cubicBezTo>
                      <a:pt x="792" y="9723"/>
                      <a:pt x="1204" y="10166"/>
                      <a:pt x="1679" y="10419"/>
                    </a:cubicBezTo>
                    <a:lnTo>
                      <a:pt x="14695" y="17925"/>
                    </a:lnTo>
                    <a:cubicBezTo>
                      <a:pt x="15138" y="18210"/>
                      <a:pt x="15740" y="18336"/>
                      <a:pt x="16373" y="18336"/>
                    </a:cubicBezTo>
                    <a:cubicBezTo>
                      <a:pt x="17007" y="18336"/>
                      <a:pt x="17608" y="18210"/>
                      <a:pt x="18052" y="17925"/>
                    </a:cubicBezTo>
                    <a:lnTo>
                      <a:pt x="31068" y="10419"/>
                    </a:lnTo>
                    <a:cubicBezTo>
                      <a:pt x="31543" y="10134"/>
                      <a:pt x="31954" y="9691"/>
                      <a:pt x="32271" y="9152"/>
                    </a:cubicBezTo>
                    <a:cubicBezTo>
                      <a:pt x="32588" y="8646"/>
                      <a:pt x="32746" y="8044"/>
                      <a:pt x="32746" y="7506"/>
                    </a:cubicBezTo>
                    <a:lnTo>
                      <a:pt x="32746" y="0"/>
                    </a:lnTo>
                    <a:lnTo>
                      <a:pt x="30434" y="0"/>
                    </a:lnTo>
                    <a:lnTo>
                      <a:pt x="30434" y="7506"/>
                    </a:lnTo>
                    <a:cubicBezTo>
                      <a:pt x="30434" y="7601"/>
                      <a:pt x="30403" y="7791"/>
                      <a:pt x="30276" y="8012"/>
                    </a:cubicBezTo>
                    <a:cubicBezTo>
                      <a:pt x="30149" y="8234"/>
                      <a:pt x="29991" y="8361"/>
                      <a:pt x="29896" y="8424"/>
                    </a:cubicBezTo>
                    <a:lnTo>
                      <a:pt x="16912" y="15930"/>
                    </a:lnTo>
                    <a:cubicBezTo>
                      <a:pt x="16817" y="15961"/>
                      <a:pt x="16627" y="16025"/>
                      <a:pt x="16373" y="16025"/>
                    </a:cubicBezTo>
                    <a:cubicBezTo>
                      <a:pt x="16120" y="16025"/>
                      <a:pt x="15930" y="15961"/>
                      <a:pt x="15835" y="15930"/>
                    </a:cubicBezTo>
                    <a:lnTo>
                      <a:pt x="2851" y="8424"/>
                    </a:lnTo>
                    <a:cubicBezTo>
                      <a:pt x="2756" y="8361"/>
                      <a:pt x="2597" y="8234"/>
                      <a:pt x="2471" y="8012"/>
                    </a:cubicBezTo>
                    <a:cubicBezTo>
                      <a:pt x="2344" y="7791"/>
                      <a:pt x="2312" y="7601"/>
                      <a:pt x="2312" y="7506"/>
                    </a:cubicBezTo>
                    <a:lnTo>
                      <a:pt x="231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39"/>
              <p:cNvSpPr/>
              <p:nvPr/>
            </p:nvSpPr>
            <p:spPr>
              <a:xfrm>
                <a:off x="6419038" y="3237134"/>
                <a:ext cx="13469" cy="365502"/>
              </a:xfrm>
              <a:custGeom>
                <a:avLst/>
                <a:gdLst/>
                <a:ahLst/>
                <a:cxnLst/>
                <a:rect l="l" t="t" r="r" b="b"/>
                <a:pathLst>
                  <a:path w="412" h="11180" extrusionOk="0">
                    <a:moveTo>
                      <a:pt x="190" y="1"/>
                    </a:moveTo>
                    <a:cubicBezTo>
                      <a:pt x="64" y="1"/>
                      <a:pt x="0" y="96"/>
                      <a:pt x="0" y="222"/>
                    </a:cubicBezTo>
                    <a:lnTo>
                      <a:pt x="0" y="10990"/>
                    </a:lnTo>
                    <a:cubicBezTo>
                      <a:pt x="0" y="11085"/>
                      <a:pt x="95" y="11180"/>
                      <a:pt x="190" y="11180"/>
                    </a:cubicBezTo>
                    <a:cubicBezTo>
                      <a:pt x="317" y="11180"/>
                      <a:pt x="380" y="11117"/>
                      <a:pt x="412" y="10990"/>
                    </a:cubicBezTo>
                    <a:lnTo>
                      <a:pt x="412" y="222"/>
                    </a:lnTo>
                    <a:cubicBezTo>
                      <a:pt x="412" y="96"/>
                      <a:pt x="317" y="1"/>
                      <a:pt x="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39"/>
              <p:cNvSpPr/>
              <p:nvPr/>
            </p:nvSpPr>
            <p:spPr>
              <a:xfrm>
                <a:off x="6375557" y="3237134"/>
                <a:ext cx="110795" cy="365502"/>
              </a:xfrm>
              <a:custGeom>
                <a:avLst/>
                <a:gdLst/>
                <a:ahLst/>
                <a:cxnLst/>
                <a:rect l="l" t="t" r="r" b="b"/>
                <a:pathLst>
                  <a:path w="3389" h="11180" extrusionOk="0">
                    <a:moveTo>
                      <a:pt x="950" y="1"/>
                    </a:moveTo>
                    <a:cubicBezTo>
                      <a:pt x="443" y="1"/>
                      <a:pt x="0" y="444"/>
                      <a:pt x="0" y="951"/>
                    </a:cubicBezTo>
                    <a:lnTo>
                      <a:pt x="0" y="10230"/>
                    </a:lnTo>
                    <a:cubicBezTo>
                      <a:pt x="0" y="10768"/>
                      <a:pt x="443" y="11180"/>
                      <a:pt x="950" y="11180"/>
                    </a:cubicBezTo>
                    <a:lnTo>
                      <a:pt x="3167" y="11180"/>
                    </a:lnTo>
                    <a:cubicBezTo>
                      <a:pt x="3294" y="11180"/>
                      <a:pt x="3389" y="11117"/>
                      <a:pt x="3389" y="10990"/>
                    </a:cubicBezTo>
                    <a:cubicBezTo>
                      <a:pt x="3389" y="10895"/>
                      <a:pt x="3294" y="10800"/>
                      <a:pt x="3167" y="10800"/>
                    </a:cubicBezTo>
                    <a:lnTo>
                      <a:pt x="950" y="10800"/>
                    </a:lnTo>
                    <a:cubicBezTo>
                      <a:pt x="665" y="10800"/>
                      <a:pt x="412" y="10547"/>
                      <a:pt x="412" y="10262"/>
                    </a:cubicBezTo>
                    <a:lnTo>
                      <a:pt x="412" y="951"/>
                    </a:lnTo>
                    <a:cubicBezTo>
                      <a:pt x="412" y="666"/>
                      <a:pt x="665" y="413"/>
                      <a:pt x="950" y="413"/>
                    </a:cubicBezTo>
                    <a:lnTo>
                      <a:pt x="3167" y="413"/>
                    </a:lnTo>
                    <a:cubicBezTo>
                      <a:pt x="3294" y="413"/>
                      <a:pt x="3389" y="317"/>
                      <a:pt x="3389" y="222"/>
                    </a:cubicBezTo>
                    <a:cubicBezTo>
                      <a:pt x="3389" y="96"/>
                      <a:pt x="3294" y="1"/>
                      <a:pt x="3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39"/>
              <p:cNvSpPr/>
              <p:nvPr/>
            </p:nvSpPr>
            <p:spPr>
              <a:xfrm>
                <a:off x="6450096" y="3237134"/>
                <a:ext cx="170851" cy="365502"/>
              </a:xfrm>
              <a:custGeom>
                <a:avLst/>
                <a:gdLst/>
                <a:ahLst/>
                <a:cxnLst/>
                <a:rect l="l" t="t" r="r" b="b"/>
                <a:pathLst>
                  <a:path w="5226" h="11180" extrusionOk="0">
                    <a:moveTo>
                      <a:pt x="222" y="1"/>
                    </a:moveTo>
                    <a:cubicBezTo>
                      <a:pt x="95" y="1"/>
                      <a:pt x="0" y="96"/>
                      <a:pt x="0" y="191"/>
                    </a:cubicBezTo>
                    <a:cubicBezTo>
                      <a:pt x="0" y="317"/>
                      <a:pt x="95" y="413"/>
                      <a:pt x="222" y="413"/>
                    </a:cubicBezTo>
                    <a:lnTo>
                      <a:pt x="4276" y="413"/>
                    </a:lnTo>
                    <a:cubicBezTo>
                      <a:pt x="4592" y="413"/>
                      <a:pt x="4814" y="666"/>
                      <a:pt x="4814" y="951"/>
                    </a:cubicBezTo>
                    <a:lnTo>
                      <a:pt x="4814" y="10230"/>
                    </a:lnTo>
                    <a:cubicBezTo>
                      <a:pt x="4814" y="10547"/>
                      <a:pt x="4592" y="10768"/>
                      <a:pt x="4276" y="10768"/>
                    </a:cubicBezTo>
                    <a:lnTo>
                      <a:pt x="222" y="10768"/>
                    </a:lnTo>
                    <a:cubicBezTo>
                      <a:pt x="95" y="10768"/>
                      <a:pt x="0" y="10863"/>
                      <a:pt x="0" y="10990"/>
                    </a:cubicBezTo>
                    <a:cubicBezTo>
                      <a:pt x="0" y="11085"/>
                      <a:pt x="95" y="11180"/>
                      <a:pt x="222" y="11180"/>
                    </a:cubicBezTo>
                    <a:lnTo>
                      <a:pt x="4276" y="11180"/>
                    </a:lnTo>
                    <a:cubicBezTo>
                      <a:pt x="4814" y="11180"/>
                      <a:pt x="5226" y="10768"/>
                      <a:pt x="5226" y="10230"/>
                    </a:cubicBezTo>
                    <a:lnTo>
                      <a:pt x="5226" y="951"/>
                    </a:lnTo>
                    <a:cubicBezTo>
                      <a:pt x="5226" y="413"/>
                      <a:pt x="4814" y="1"/>
                      <a:pt x="4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39"/>
              <p:cNvSpPr/>
              <p:nvPr/>
            </p:nvSpPr>
            <p:spPr>
              <a:xfrm>
                <a:off x="6460427" y="3265086"/>
                <a:ext cx="13502" cy="310644"/>
              </a:xfrm>
              <a:custGeom>
                <a:avLst/>
                <a:gdLst/>
                <a:ahLst/>
                <a:cxnLst/>
                <a:rect l="l" t="t" r="r" b="b"/>
                <a:pathLst>
                  <a:path w="413" h="9502" extrusionOk="0">
                    <a:moveTo>
                      <a:pt x="191" y="1"/>
                    </a:moveTo>
                    <a:cubicBezTo>
                      <a:pt x="96" y="1"/>
                      <a:pt x="1" y="96"/>
                      <a:pt x="1" y="191"/>
                    </a:cubicBezTo>
                    <a:lnTo>
                      <a:pt x="1" y="9280"/>
                    </a:lnTo>
                    <a:cubicBezTo>
                      <a:pt x="1" y="9407"/>
                      <a:pt x="96" y="9502"/>
                      <a:pt x="191" y="9502"/>
                    </a:cubicBezTo>
                    <a:cubicBezTo>
                      <a:pt x="318" y="9502"/>
                      <a:pt x="413" y="9407"/>
                      <a:pt x="413" y="9280"/>
                    </a:cubicBezTo>
                    <a:lnTo>
                      <a:pt x="413" y="191"/>
                    </a:lnTo>
                    <a:cubicBezTo>
                      <a:pt x="413" y="96"/>
                      <a:pt x="318"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39"/>
              <p:cNvSpPr/>
              <p:nvPr/>
            </p:nvSpPr>
            <p:spPr>
              <a:xfrm>
                <a:off x="6607445" y="3295130"/>
                <a:ext cx="211259" cy="88041"/>
              </a:xfrm>
              <a:custGeom>
                <a:avLst/>
                <a:gdLst/>
                <a:ahLst/>
                <a:cxnLst/>
                <a:rect l="l" t="t" r="r" b="b"/>
                <a:pathLst>
                  <a:path w="6462" h="2693" extrusionOk="0">
                    <a:moveTo>
                      <a:pt x="2883" y="412"/>
                    </a:moveTo>
                    <a:cubicBezTo>
                      <a:pt x="4846" y="412"/>
                      <a:pt x="6050" y="950"/>
                      <a:pt x="6050" y="1330"/>
                    </a:cubicBezTo>
                    <a:cubicBezTo>
                      <a:pt x="6050" y="1742"/>
                      <a:pt x="4846" y="2280"/>
                      <a:pt x="2883" y="2280"/>
                    </a:cubicBezTo>
                    <a:cubicBezTo>
                      <a:pt x="1933" y="2280"/>
                      <a:pt x="1046" y="2154"/>
                      <a:pt x="413" y="1900"/>
                    </a:cubicBezTo>
                    <a:lnTo>
                      <a:pt x="413" y="792"/>
                    </a:lnTo>
                    <a:cubicBezTo>
                      <a:pt x="1046" y="539"/>
                      <a:pt x="1933" y="412"/>
                      <a:pt x="2883" y="412"/>
                    </a:cubicBezTo>
                    <a:close/>
                    <a:moveTo>
                      <a:pt x="2883" y="0"/>
                    </a:moveTo>
                    <a:cubicBezTo>
                      <a:pt x="1806" y="0"/>
                      <a:pt x="793" y="159"/>
                      <a:pt x="128" y="444"/>
                    </a:cubicBezTo>
                    <a:cubicBezTo>
                      <a:pt x="64" y="475"/>
                      <a:pt x="1" y="570"/>
                      <a:pt x="1" y="634"/>
                    </a:cubicBezTo>
                    <a:lnTo>
                      <a:pt x="1" y="2027"/>
                    </a:lnTo>
                    <a:cubicBezTo>
                      <a:pt x="1" y="2122"/>
                      <a:pt x="64" y="2185"/>
                      <a:pt x="128" y="2217"/>
                    </a:cubicBezTo>
                    <a:cubicBezTo>
                      <a:pt x="793" y="2502"/>
                      <a:pt x="1806" y="2692"/>
                      <a:pt x="2883" y="2692"/>
                    </a:cubicBezTo>
                    <a:cubicBezTo>
                      <a:pt x="4625" y="2692"/>
                      <a:pt x="6461" y="2217"/>
                      <a:pt x="6461" y="1330"/>
                    </a:cubicBezTo>
                    <a:cubicBezTo>
                      <a:pt x="6461" y="475"/>
                      <a:pt x="4625" y="0"/>
                      <a:pt x="28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39"/>
              <p:cNvSpPr/>
              <p:nvPr/>
            </p:nvSpPr>
            <p:spPr>
              <a:xfrm>
                <a:off x="6607445" y="3393469"/>
                <a:ext cx="211259" cy="50771"/>
              </a:xfrm>
              <a:custGeom>
                <a:avLst/>
                <a:gdLst/>
                <a:ahLst/>
                <a:cxnLst/>
                <a:rect l="l" t="t" r="r" b="b"/>
                <a:pathLst>
                  <a:path w="6462" h="1553" extrusionOk="0">
                    <a:moveTo>
                      <a:pt x="6240" y="1"/>
                    </a:moveTo>
                    <a:cubicBezTo>
                      <a:pt x="6145" y="1"/>
                      <a:pt x="6050" y="96"/>
                      <a:pt x="6050" y="191"/>
                    </a:cubicBezTo>
                    <a:cubicBezTo>
                      <a:pt x="6050" y="413"/>
                      <a:pt x="5638" y="729"/>
                      <a:pt x="4751" y="951"/>
                    </a:cubicBezTo>
                    <a:cubicBezTo>
                      <a:pt x="4213" y="1078"/>
                      <a:pt x="3548" y="1141"/>
                      <a:pt x="2883" y="1141"/>
                    </a:cubicBezTo>
                    <a:cubicBezTo>
                      <a:pt x="2186" y="1141"/>
                      <a:pt x="1553" y="1078"/>
                      <a:pt x="983" y="951"/>
                    </a:cubicBezTo>
                    <a:cubicBezTo>
                      <a:pt x="729" y="888"/>
                      <a:pt x="476" y="793"/>
                      <a:pt x="286" y="729"/>
                    </a:cubicBezTo>
                    <a:cubicBezTo>
                      <a:pt x="259" y="712"/>
                      <a:pt x="230" y="704"/>
                      <a:pt x="202" y="704"/>
                    </a:cubicBezTo>
                    <a:cubicBezTo>
                      <a:pt x="128" y="704"/>
                      <a:pt x="55" y="756"/>
                      <a:pt x="33" y="824"/>
                    </a:cubicBezTo>
                    <a:cubicBezTo>
                      <a:pt x="1" y="919"/>
                      <a:pt x="33" y="1046"/>
                      <a:pt x="128" y="1078"/>
                    </a:cubicBezTo>
                    <a:cubicBezTo>
                      <a:pt x="349" y="1173"/>
                      <a:pt x="603" y="1268"/>
                      <a:pt x="919" y="1331"/>
                    </a:cubicBezTo>
                    <a:cubicBezTo>
                      <a:pt x="1489" y="1489"/>
                      <a:pt x="2154" y="1553"/>
                      <a:pt x="2883" y="1553"/>
                    </a:cubicBezTo>
                    <a:cubicBezTo>
                      <a:pt x="3611" y="1553"/>
                      <a:pt x="4276" y="1489"/>
                      <a:pt x="4878" y="1331"/>
                    </a:cubicBezTo>
                    <a:cubicBezTo>
                      <a:pt x="5891" y="1109"/>
                      <a:pt x="6461" y="698"/>
                      <a:pt x="6461" y="191"/>
                    </a:cubicBezTo>
                    <a:cubicBezTo>
                      <a:pt x="6461" y="96"/>
                      <a:pt x="6366" y="1"/>
                      <a:pt x="62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39"/>
              <p:cNvSpPr/>
              <p:nvPr/>
            </p:nvSpPr>
            <p:spPr>
              <a:xfrm>
                <a:off x="6606432" y="3454571"/>
                <a:ext cx="212272" cy="50771"/>
              </a:xfrm>
              <a:custGeom>
                <a:avLst/>
                <a:gdLst/>
                <a:ahLst/>
                <a:cxnLst/>
                <a:rect l="l" t="t" r="r" b="b"/>
                <a:pathLst>
                  <a:path w="6493" h="1553" extrusionOk="0">
                    <a:moveTo>
                      <a:pt x="6271" y="0"/>
                    </a:moveTo>
                    <a:cubicBezTo>
                      <a:pt x="6176" y="0"/>
                      <a:pt x="6081" y="95"/>
                      <a:pt x="6081" y="222"/>
                    </a:cubicBezTo>
                    <a:cubicBezTo>
                      <a:pt x="6081" y="444"/>
                      <a:pt x="5669" y="729"/>
                      <a:pt x="4782" y="950"/>
                    </a:cubicBezTo>
                    <a:cubicBezTo>
                      <a:pt x="4244" y="1077"/>
                      <a:pt x="3579" y="1140"/>
                      <a:pt x="2914" y="1140"/>
                    </a:cubicBezTo>
                    <a:cubicBezTo>
                      <a:pt x="2217" y="1140"/>
                      <a:pt x="1584" y="1077"/>
                      <a:pt x="1014" y="950"/>
                    </a:cubicBezTo>
                    <a:cubicBezTo>
                      <a:pt x="760" y="887"/>
                      <a:pt x="539" y="824"/>
                      <a:pt x="317" y="729"/>
                    </a:cubicBezTo>
                    <a:cubicBezTo>
                      <a:pt x="290" y="711"/>
                      <a:pt x="261" y="703"/>
                      <a:pt x="233" y="703"/>
                    </a:cubicBezTo>
                    <a:cubicBezTo>
                      <a:pt x="159" y="703"/>
                      <a:pt x="86" y="755"/>
                      <a:pt x="64" y="824"/>
                    </a:cubicBezTo>
                    <a:cubicBezTo>
                      <a:pt x="0" y="919"/>
                      <a:pt x="64" y="1045"/>
                      <a:pt x="159" y="1109"/>
                    </a:cubicBezTo>
                    <a:cubicBezTo>
                      <a:pt x="380" y="1204"/>
                      <a:pt x="634" y="1267"/>
                      <a:pt x="950" y="1362"/>
                    </a:cubicBezTo>
                    <a:cubicBezTo>
                      <a:pt x="1520" y="1489"/>
                      <a:pt x="2185" y="1552"/>
                      <a:pt x="2914" y="1552"/>
                    </a:cubicBezTo>
                    <a:cubicBezTo>
                      <a:pt x="3642" y="1552"/>
                      <a:pt x="4307" y="1489"/>
                      <a:pt x="4909" y="1362"/>
                    </a:cubicBezTo>
                    <a:cubicBezTo>
                      <a:pt x="5922" y="1109"/>
                      <a:pt x="6492" y="697"/>
                      <a:pt x="6492" y="222"/>
                    </a:cubicBezTo>
                    <a:cubicBezTo>
                      <a:pt x="6492" y="95"/>
                      <a:pt x="6397" y="0"/>
                      <a:pt x="62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39"/>
              <p:cNvSpPr/>
              <p:nvPr/>
            </p:nvSpPr>
            <p:spPr>
              <a:xfrm>
                <a:off x="6607445" y="3516687"/>
                <a:ext cx="211259" cy="50771"/>
              </a:xfrm>
              <a:custGeom>
                <a:avLst/>
                <a:gdLst/>
                <a:ahLst/>
                <a:cxnLst/>
                <a:rect l="l" t="t" r="r" b="b"/>
                <a:pathLst>
                  <a:path w="6462" h="1553" extrusionOk="0">
                    <a:moveTo>
                      <a:pt x="6240" y="0"/>
                    </a:moveTo>
                    <a:cubicBezTo>
                      <a:pt x="6145" y="0"/>
                      <a:pt x="6050" y="95"/>
                      <a:pt x="6050" y="190"/>
                    </a:cubicBezTo>
                    <a:cubicBezTo>
                      <a:pt x="6050" y="570"/>
                      <a:pt x="4846" y="1140"/>
                      <a:pt x="2883" y="1140"/>
                    </a:cubicBezTo>
                    <a:cubicBezTo>
                      <a:pt x="1869" y="1140"/>
                      <a:pt x="919" y="982"/>
                      <a:pt x="318" y="697"/>
                    </a:cubicBezTo>
                    <a:cubicBezTo>
                      <a:pt x="286" y="689"/>
                      <a:pt x="256" y="685"/>
                      <a:pt x="229" y="685"/>
                    </a:cubicBezTo>
                    <a:cubicBezTo>
                      <a:pt x="145" y="685"/>
                      <a:pt x="80" y="721"/>
                      <a:pt x="33" y="792"/>
                    </a:cubicBezTo>
                    <a:cubicBezTo>
                      <a:pt x="1" y="919"/>
                      <a:pt x="33" y="1014"/>
                      <a:pt x="128" y="1077"/>
                    </a:cubicBezTo>
                    <a:cubicBezTo>
                      <a:pt x="793" y="1362"/>
                      <a:pt x="1806" y="1552"/>
                      <a:pt x="2883" y="1552"/>
                    </a:cubicBezTo>
                    <a:cubicBezTo>
                      <a:pt x="4625" y="1552"/>
                      <a:pt x="6461" y="1077"/>
                      <a:pt x="6461" y="190"/>
                    </a:cubicBezTo>
                    <a:cubicBezTo>
                      <a:pt x="6461" y="64"/>
                      <a:pt x="6366" y="0"/>
                      <a:pt x="62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39"/>
              <p:cNvSpPr/>
              <p:nvPr/>
            </p:nvSpPr>
            <p:spPr>
              <a:xfrm>
                <a:off x="6805202" y="3332399"/>
                <a:ext cx="13502" cy="196743"/>
              </a:xfrm>
              <a:custGeom>
                <a:avLst/>
                <a:gdLst/>
                <a:ahLst/>
                <a:cxnLst/>
                <a:rect l="l" t="t" r="r" b="b"/>
                <a:pathLst>
                  <a:path w="413" h="6018" extrusionOk="0">
                    <a:moveTo>
                      <a:pt x="191" y="0"/>
                    </a:moveTo>
                    <a:cubicBezTo>
                      <a:pt x="96" y="0"/>
                      <a:pt x="1" y="95"/>
                      <a:pt x="1" y="190"/>
                    </a:cubicBezTo>
                    <a:lnTo>
                      <a:pt x="1" y="5827"/>
                    </a:lnTo>
                    <a:cubicBezTo>
                      <a:pt x="1" y="5954"/>
                      <a:pt x="96" y="6017"/>
                      <a:pt x="191" y="6017"/>
                    </a:cubicBezTo>
                    <a:cubicBezTo>
                      <a:pt x="317" y="6017"/>
                      <a:pt x="412" y="5954"/>
                      <a:pt x="412" y="5827"/>
                    </a:cubicBezTo>
                    <a:lnTo>
                      <a:pt x="412" y="190"/>
                    </a:lnTo>
                    <a:cubicBezTo>
                      <a:pt x="412" y="95"/>
                      <a:pt x="317"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4479;p39">
              <a:extLst>
                <a:ext uri="{FF2B5EF4-FFF2-40B4-BE49-F238E27FC236}">
                  <a16:creationId xmlns:a16="http://schemas.microsoft.com/office/drawing/2014/main" id="{07F07B52-EE3F-CAB0-D2DB-7A16F400FC29}"/>
                </a:ext>
              </a:extLst>
            </p:cNvPr>
            <p:cNvSpPr/>
            <p:nvPr/>
          </p:nvSpPr>
          <p:spPr>
            <a:xfrm>
              <a:off x="6222094" y="2942607"/>
              <a:ext cx="794134" cy="884953"/>
            </a:xfrm>
            <a:custGeom>
              <a:avLst/>
              <a:gdLst/>
              <a:ahLst/>
              <a:cxnLst/>
              <a:rect l="l" t="t" r="r" b="b"/>
              <a:pathLst>
                <a:path w="24291" h="27069" extrusionOk="0">
                  <a:moveTo>
                    <a:pt x="12130" y="0"/>
                  </a:moveTo>
                  <a:cubicBezTo>
                    <a:pt x="11615" y="0"/>
                    <a:pt x="11100" y="111"/>
                    <a:pt x="10705" y="333"/>
                  </a:cubicBezTo>
                  <a:lnTo>
                    <a:pt x="1394" y="5716"/>
                  </a:lnTo>
                  <a:cubicBezTo>
                    <a:pt x="634" y="6160"/>
                    <a:pt x="0" y="7268"/>
                    <a:pt x="0" y="8186"/>
                  </a:cubicBezTo>
                  <a:lnTo>
                    <a:pt x="0" y="18922"/>
                  </a:lnTo>
                  <a:cubicBezTo>
                    <a:pt x="0" y="19366"/>
                    <a:pt x="159" y="19872"/>
                    <a:pt x="412" y="20316"/>
                  </a:cubicBezTo>
                  <a:cubicBezTo>
                    <a:pt x="666" y="20759"/>
                    <a:pt x="1014" y="21139"/>
                    <a:pt x="1394" y="21361"/>
                  </a:cubicBezTo>
                  <a:lnTo>
                    <a:pt x="10705" y="26744"/>
                  </a:lnTo>
                  <a:cubicBezTo>
                    <a:pt x="10800" y="26808"/>
                    <a:pt x="10926" y="26839"/>
                    <a:pt x="11021" y="26871"/>
                  </a:cubicBezTo>
                  <a:cubicBezTo>
                    <a:pt x="11148" y="26934"/>
                    <a:pt x="11275" y="26966"/>
                    <a:pt x="11370" y="26998"/>
                  </a:cubicBezTo>
                  <a:cubicBezTo>
                    <a:pt x="11607" y="27045"/>
                    <a:pt x="11868" y="27069"/>
                    <a:pt x="12130" y="27069"/>
                  </a:cubicBezTo>
                  <a:cubicBezTo>
                    <a:pt x="12391" y="27069"/>
                    <a:pt x="12652" y="27045"/>
                    <a:pt x="12890" y="26998"/>
                  </a:cubicBezTo>
                  <a:cubicBezTo>
                    <a:pt x="13080" y="26934"/>
                    <a:pt x="13238" y="26903"/>
                    <a:pt x="13396" y="26808"/>
                  </a:cubicBezTo>
                  <a:cubicBezTo>
                    <a:pt x="13428" y="26776"/>
                    <a:pt x="13491" y="26776"/>
                    <a:pt x="13555" y="26744"/>
                  </a:cubicBezTo>
                  <a:lnTo>
                    <a:pt x="22866" y="21361"/>
                  </a:lnTo>
                  <a:cubicBezTo>
                    <a:pt x="23246" y="21139"/>
                    <a:pt x="23594" y="20759"/>
                    <a:pt x="23847" y="20316"/>
                  </a:cubicBezTo>
                  <a:cubicBezTo>
                    <a:pt x="24132" y="19872"/>
                    <a:pt x="24291" y="19366"/>
                    <a:pt x="24291" y="18922"/>
                  </a:cubicBezTo>
                  <a:lnTo>
                    <a:pt x="24291" y="8186"/>
                  </a:lnTo>
                  <a:cubicBezTo>
                    <a:pt x="24291" y="7268"/>
                    <a:pt x="23626" y="6160"/>
                    <a:pt x="22866" y="5716"/>
                  </a:cubicBezTo>
                  <a:lnTo>
                    <a:pt x="13555" y="333"/>
                  </a:lnTo>
                  <a:cubicBezTo>
                    <a:pt x="13159" y="111"/>
                    <a:pt x="12644" y="0"/>
                    <a:pt x="1213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8" name="Google Shape;4558;p39"/>
            <p:cNvSpPr txBox="1"/>
            <p:nvPr/>
          </p:nvSpPr>
          <p:spPr>
            <a:xfrm>
              <a:off x="6138020" y="3314800"/>
              <a:ext cx="955863" cy="22178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30475E"/>
                  </a:solidFill>
                  <a:latin typeface="Fira Sans Medium"/>
                  <a:ea typeface="Fira Sans Medium"/>
                  <a:cs typeface="Fira Sans Medium"/>
                  <a:sym typeface="Fira Sans Medium"/>
                </a:rPr>
                <a:t>Emerging Technologies</a:t>
              </a:r>
              <a:endParaRPr sz="1200" dirty="0">
                <a:solidFill>
                  <a:srgbClr val="30475E"/>
                </a:solidFill>
                <a:latin typeface="Fira Sans Medium"/>
                <a:ea typeface="Fira Sans Medium"/>
                <a:cs typeface="Fira Sans Medium"/>
                <a:sym typeface="Fira Sans Medium"/>
              </a:endParaRPr>
            </a:p>
          </p:txBody>
        </p:sp>
      </p:grpSp>
      <p:grpSp>
        <p:nvGrpSpPr>
          <p:cNvPr id="10" name="Groupe 9">
            <a:extLst>
              <a:ext uri="{FF2B5EF4-FFF2-40B4-BE49-F238E27FC236}">
                <a16:creationId xmlns:a16="http://schemas.microsoft.com/office/drawing/2014/main" id="{3AE1EF70-AF96-3157-F9EE-66AE52D62CD3}"/>
              </a:ext>
            </a:extLst>
          </p:cNvPr>
          <p:cNvGrpSpPr/>
          <p:nvPr/>
        </p:nvGrpSpPr>
        <p:grpSpPr>
          <a:xfrm>
            <a:off x="5768328" y="2852576"/>
            <a:ext cx="1071595" cy="1168920"/>
            <a:chOff x="4718050" y="2804383"/>
            <a:chExt cx="1071595" cy="1168920"/>
          </a:xfrm>
        </p:grpSpPr>
        <p:grpSp>
          <p:nvGrpSpPr>
            <p:cNvPr id="4516" name="Google Shape;4516;p39"/>
            <p:cNvGrpSpPr/>
            <p:nvPr/>
          </p:nvGrpSpPr>
          <p:grpSpPr>
            <a:xfrm>
              <a:off x="4718050" y="2804383"/>
              <a:ext cx="1071595" cy="1168920"/>
              <a:chOff x="4710724" y="2804383"/>
              <a:chExt cx="1071595" cy="1168920"/>
            </a:xfrm>
          </p:grpSpPr>
          <p:sp>
            <p:nvSpPr>
              <p:cNvPr id="4517" name="Google Shape;4517;p39"/>
              <p:cNvSpPr/>
              <p:nvPr/>
            </p:nvSpPr>
            <p:spPr>
              <a:xfrm>
                <a:off x="4742796" y="3404879"/>
                <a:ext cx="1008466" cy="568424"/>
              </a:xfrm>
              <a:custGeom>
                <a:avLst/>
                <a:gdLst/>
                <a:ahLst/>
                <a:cxnLst/>
                <a:rect l="l" t="t" r="r" b="b"/>
                <a:pathLst>
                  <a:path w="30847" h="17387" extrusionOk="0">
                    <a:moveTo>
                      <a:pt x="1" y="0"/>
                    </a:moveTo>
                    <a:lnTo>
                      <a:pt x="1" y="7474"/>
                    </a:lnTo>
                    <a:cubicBezTo>
                      <a:pt x="1" y="7854"/>
                      <a:pt x="128" y="8297"/>
                      <a:pt x="349" y="8677"/>
                    </a:cubicBezTo>
                    <a:cubicBezTo>
                      <a:pt x="571" y="9089"/>
                      <a:pt x="888" y="9406"/>
                      <a:pt x="1204" y="9596"/>
                    </a:cubicBezTo>
                    <a:lnTo>
                      <a:pt x="14220" y="17101"/>
                    </a:lnTo>
                    <a:cubicBezTo>
                      <a:pt x="14537" y="17291"/>
                      <a:pt x="14949" y="17386"/>
                      <a:pt x="15424" y="17386"/>
                    </a:cubicBezTo>
                    <a:cubicBezTo>
                      <a:pt x="15867" y="17386"/>
                      <a:pt x="16311" y="17291"/>
                      <a:pt x="16627" y="17101"/>
                    </a:cubicBezTo>
                    <a:lnTo>
                      <a:pt x="29612" y="9596"/>
                    </a:lnTo>
                    <a:cubicBezTo>
                      <a:pt x="29960" y="9406"/>
                      <a:pt x="30245" y="9089"/>
                      <a:pt x="30467" y="8677"/>
                    </a:cubicBezTo>
                    <a:cubicBezTo>
                      <a:pt x="30720" y="8297"/>
                      <a:pt x="30847" y="7854"/>
                      <a:pt x="30847" y="7506"/>
                    </a:cubicBezTo>
                    <a:lnTo>
                      <a:pt x="30847" y="0"/>
                    </a:lnTo>
                    <a:lnTo>
                      <a:pt x="30435" y="0"/>
                    </a:lnTo>
                    <a:lnTo>
                      <a:pt x="30435" y="7506"/>
                    </a:lnTo>
                    <a:cubicBezTo>
                      <a:pt x="30435" y="7791"/>
                      <a:pt x="30340" y="8139"/>
                      <a:pt x="30150" y="8487"/>
                    </a:cubicBezTo>
                    <a:cubicBezTo>
                      <a:pt x="29960" y="8836"/>
                      <a:pt x="29707" y="9089"/>
                      <a:pt x="29422" y="9247"/>
                    </a:cubicBezTo>
                    <a:lnTo>
                      <a:pt x="16437" y="16753"/>
                    </a:lnTo>
                    <a:cubicBezTo>
                      <a:pt x="16152" y="16911"/>
                      <a:pt x="15804" y="17006"/>
                      <a:pt x="15424" y="17006"/>
                    </a:cubicBezTo>
                    <a:cubicBezTo>
                      <a:pt x="15012" y="17006"/>
                      <a:pt x="14664" y="16911"/>
                      <a:pt x="14410" y="16753"/>
                    </a:cubicBezTo>
                    <a:lnTo>
                      <a:pt x="1394" y="9247"/>
                    </a:lnTo>
                    <a:cubicBezTo>
                      <a:pt x="1141" y="9089"/>
                      <a:pt x="888" y="8836"/>
                      <a:pt x="666" y="8487"/>
                    </a:cubicBezTo>
                    <a:cubicBezTo>
                      <a:pt x="476" y="8171"/>
                      <a:pt x="381" y="7791"/>
                      <a:pt x="381" y="7506"/>
                    </a:cubicBezTo>
                    <a:lnTo>
                      <a:pt x="38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39"/>
              <p:cNvSpPr/>
              <p:nvPr/>
            </p:nvSpPr>
            <p:spPr>
              <a:xfrm>
                <a:off x="4710724" y="2804383"/>
                <a:ext cx="1071595" cy="600529"/>
              </a:xfrm>
              <a:custGeom>
                <a:avLst/>
                <a:gdLst/>
                <a:ahLst/>
                <a:cxnLst/>
                <a:rect l="l" t="t" r="r" b="b"/>
                <a:pathLst>
                  <a:path w="32778" h="18369" extrusionOk="0">
                    <a:moveTo>
                      <a:pt x="16405" y="0"/>
                    </a:moveTo>
                    <a:cubicBezTo>
                      <a:pt x="15771" y="0"/>
                      <a:pt x="15170" y="127"/>
                      <a:pt x="14695" y="412"/>
                    </a:cubicBezTo>
                    <a:lnTo>
                      <a:pt x="1710" y="7917"/>
                    </a:lnTo>
                    <a:cubicBezTo>
                      <a:pt x="1235" y="8202"/>
                      <a:pt x="792" y="8646"/>
                      <a:pt x="507" y="9184"/>
                    </a:cubicBezTo>
                    <a:cubicBezTo>
                      <a:pt x="190" y="9723"/>
                      <a:pt x="0" y="10293"/>
                      <a:pt x="0" y="10863"/>
                    </a:cubicBezTo>
                    <a:lnTo>
                      <a:pt x="0" y="18368"/>
                    </a:lnTo>
                    <a:lnTo>
                      <a:pt x="2312" y="18368"/>
                    </a:lnTo>
                    <a:lnTo>
                      <a:pt x="2312" y="10863"/>
                    </a:lnTo>
                    <a:cubicBezTo>
                      <a:pt x="2312" y="10736"/>
                      <a:pt x="2375" y="10546"/>
                      <a:pt x="2502" y="10324"/>
                    </a:cubicBezTo>
                    <a:cubicBezTo>
                      <a:pt x="2629" y="10103"/>
                      <a:pt x="2787" y="9976"/>
                      <a:pt x="2850" y="9913"/>
                    </a:cubicBezTo>
                    <a:lnTo>
                      <a:pt x="15866" y="2407"/>
                    </a:lnTo>
                    <a:cubicBezTo>
                      <a:pt x="15961" y="2375"/>
                      <a:pt x="16151" y="2312"/>
                      <a:pt x="16405" y="2312"/>
                    </a:cubicBezTo>
                    <a:cubicBezTo>
                      <a:pt x="16658" y="2312"/>
                      <a:pt x="16848" y="2375"/>
                      <a:pt x="16943" y="2407"/>
                    </a:cubicBezTo>
                    <a:lnTo>
                      <a:pt x="29927" y="9913"/>
                    </a:lnTo>
                    <a:cubicBezTo>
                      <a:pt x="30022" y="9976"/>
                      <a:pt x="30181" y="10103"/>
                      <a:pt x="30308" y="10324"/>
                    </a:cubicBezTo>
                    <a:cubicBezTo>
                      <a:pt x="30434" y="10546"/>
                      <a:pt x="30466" y="10736"/>
                      <a:pt x="30466" y="10863"/>
                    </a:cubicBezTo>
                    <a:lnTo>
                      <a:pt x="30466" y="18368"/>
                    </a:lnTo>
                    <a:lnTo>
                      <a:pt x="32778" y="18368"/>
                    </a:lnTo>
                    <a:lnTo>
                      <a:pt x="32778" y="10863"/>
                    </a:lnTo>
                    <a:cubicBezTo>
                      <a:pt x="32778" y="10293"/>
                      <a:pt x="32619" y="9723"/>
                      <a:pt x="32303" y="9184"/>
                    </a:cubicBezTo>
                    <a:cubicBezTo>
                      <a:pt x="31986" y="8646"/>
                      <a:pt x="31543" y="8202"/>
                      <a:pt x="31099" y="7917"/>
                    </a:cubicBezTo>
                    <a:lnTo>
                      <a:pt x="18083" y="412"/>
                    </a:lnTo>
                    <a:cubicBezTo>
                      <a:pt x="17608" y="159"/>
                      <a:pt x="17006" y="0"/>
                      <a:pt x="1640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39"/>
              <p:cNvSpPr/>
              <p:nvPr/>
            </p:nvSpPr>
            <p:spPr>
              <a:xfrm>
                <a:off x="4849439" y="2962255"/>
                <a:ext cx="794166" cy="884201"/>
              </a:xfrm>
              <a:custGeom>
                <a:avLst/>
                <a:gdLst/>
                <a:ahLst/>
                <a:cxnLst/>
                <a:rect l="l" t="t" r="r" b="b"/>
                <a:pathLst>
                  <a:path w="24292" h="27046" extrusionOk="0">
                    <a:moveTo>
                      <a:pt x="12162" y="1"/>
                    </a:moveTo>
                    <a:cubicBezTo>
                      <a:pt x="11647" y="1"/>
                      <a:pt x="11133" y="112"/>
                      <a:pt x="10737" y="333"/>
                    </a:cubicBezTo>
                    <a:lnTo>
                      <a:pt x="1426" y="5685"/>
                    </a:lnTo>
                    <a:cubicBezTo>
                      <a:pt x="951" y="5970"/>
                      <a:pt x="508" y="6509"/>
                      <a:pt x="254" y="7110"/>
                    </a:cubicBezTo>
                    <a:cubicBezTo>
                      <a:pt x="254" y="7142"/>
                      <a:pt x="223" y="7174"/>
                      <a:pt x="223" y="7205"/>
                    </a:cubicBezTo>
                    <a:cubicBezTo>
                      <a:pt x="96" y="7522"/>
                      <a:pt x="1" y="7839"/>
                      <a:pt x="1" y="8155"/>
                    </a:cubicBezTo>
                    <a:lnTo>
                      <a:pt x="1" y="18891"/>
                    </a:lnTo>
                    <a:cubicBezTo>
                      <a:pt x="1" y="19810"/>
                      <a:pt x="634" y="20886"/>
                      <a:pt x="1426" y="21361"/>
                    </a:cubicBezTo>
                    <a:lnTo>
                      <a:pt x="10737" y="26713"/>
                    </a:lnTo>
                    <a:cubicBezTo>
                      <a:pt x="11133" y="26935"/>
                      <a:pt x="11647" y="27046"/>
                      <a:pt x="12158" y="27046"/>
                    </a:cubicBezTo>
                    <a:cubicBezTo>
                      <a:pt x="12668" y="27046"/>
                      <a:pt x="13175" y="26935"/>
                      <a:pt x="13555" y="26713"/>
                    </a:cubicBezTo>
                    <a:lnTo>
                      <a:pt x="22866" y="21361"/>
                    </a:lnTo>
                    <a:cubicBezTo>
                      <a:pt x="23658" y="20886"/>
                      <a:pt x="24291" y="19810"/>
                      <a:pt x="24291" y="18891"/>
                    </a:cubicBezTo>
                    <a:lnTo>
                      <a:pt x="24291" y="8155"/>
                    </a:lnTo>
                    <a:cubicBezTo>
                      <a:pt x="24291" y="7237"/>
                      <a:pt x="23658" y="6160"/>
                      <a:pt x="22866" y="5685"/>
                    </a:cubicBezTo>
                    <a:lnTo>
                      <a:pt x="13587" y="333"/>
                    </a:lnTo>
                    <a:cubicBezTo>
                      <a:pt x="13191" y="112"/>
                      <a:pt x="12676" y="1"/>
                      <a:pt x="1216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62" name="Google Shape;4562;p39"/>
            <p:cNvSpPr txBox="1"/>
            <p:nvPr/>
          </p:nvSpPr>
          <p:spPr>
            <a:xfrm>
              <a:off x="4811320" y="3223916"/>
              <a:ext cx="922878" cy="36087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2A365"/>
                  </a:solidFill>
                  <a:latin typeface="Fira Sans Medium"/>
                  <a:ea typeface="Fira Sans Medium"/>
                  <a:cs typeface="Fira Sans Medium"/>
                  <a:sym typeface="Fira Sans Medium"/>
                </a:rPr>
                <a:t>Big Data Analytics</a:t>
              </a:r>
              <a:endParaRPr sz="1200" dirty="0">
                <a:solidFill>
                  <a:srgbClr val="F2A365"/>
                </a:solidFill>
                <a:latin typeface="Fira Sans Medium"/>
                <a:ea typeface="Fira Sans Medium"/>
                <a:cs typeface="Fira Sans Medium"/>
                <a:sym typeface="Fira Sans Medium"/>
              </a:endParaRPr>
            </a:p>
          </p:txBody>
        </p:sp>
      </p:grpSp>
      <p:grpSp>
        <p:nvGrpSpPr>
          <p:cNvPr id="9" name="Groupe 8">
            <a:extLst>
              <a:ext uri="{FF2B5EF4-FFF2-40B4-BE49-F238E27FC236}">
                <a16:creationId xmlns:a16="http://schemas.microsoft.com/office/drawing/2014/main" id="{2E522D95-76B0-45B4-A5D3-D42CDB8162FF}"/>
              </a:ext>
            </a:extLst>
          </p:cNvPr>
          <p:cNvGrpSpPr/>
          <p:nvPr/>
        </p:nvGrpSpPr>
        <p:grpSpPr>
          <a:xfrm>
            <a:off x="4000599" y="2884643"/>
            <a:ext cx="1071627" cy="1168920"/>
            <a:chOff x="3355406" y="2835441"/>
            <a:chExt cx="1071627" cy="1168920"/>
          </a:xfrm>
        </p:grpSpPr>
        <p:grpSp>
          <p:nvGrpSpPr>
            <p:cNvPr id="4542" name="Google Shape;4542;p39"/>
            <p:cNvGrpSpPr/>
            <p:nvPr/>
          </p:nvGrpSpPr>
          <p:grpSpPr>
            <a:xfrm>
              <a:off x="3355406" y="2835441"/>
              <a:ext cx="1071627" cy="1168920"/>
              <a:chOff x="3360622" y="2835441"/>
              <a:chExt cx="1071627" cy="1168920"/>
            </a:xfrm>
          </p:grpSpPr>
          <p:sp>
            <p:nvSpPr>
              <p:cNvPr id="4543" name="Google Shape;4543;p39"/>
              <p:cNvSpPr/>
              <p:nvPr/>
            </p:nvSpPr>
            <p:spPr>
              <a:xfrm>
                <a:off x="3392726" y="2835441"/>
                <a:ext cx="1008466" cy="569471"/>
              </a:xfrm>
              <a:custGeom>
                <a:avLst/>
                <a:gdLst/>
                <a:ahLst/>
                <a:cxnLst/>
                <a:rect l="l" t="t" r="r" b="b"/>
                <a:pathLst>
                  <a:path w="30847" h="17419" extrusionOk="0">
                    <a:moveTo>
                      <a:pt x="15423" y="0"/>
                    </a:moveTo>
                    <a:cubicBezTo>
                      <a:pt x="14948" y="0"/>
                      <a:pt x="14537" y="95"/>
                      <a:pt x="14188" y="285"/>
                    </a:cubicBezTo>
                    <a:lnTo>
                      <a:pt x="1204" y="7791"/>
                    </a:lnTo>
                    <a:cubicBezTo>
                      <a:pt x="856" y="7981"/>
                      <a:pt x="571" y="8298"/>
                      <a:pt x="349" y="8709"/>
                    </a:cubicBezTo>
                    <a:cubicBezTo>
                      <a:pt x="127" y="9089"/>
                      <a:pt x="0" y="9533"/>
                      <a:pt x="0" y="9913"/>
                    </a:cubicBezTo>
                    <a:lnTo>
                      <a:pt x="0" y="17418"/>
                    </a:lnTo>
                    <a:lnTo>
                      <a:pt x="381" y="17418"/>
                    </a:lnTo>
                    <a:lnTo>
                      <a:pt x="381" y="9913"/>
                    </a:lnTo>
                    <a:cubicBezTo>
                      <a:pt x="381" y="9596"/>
                      <a:pt x="476" y="9248"/>
                      <a:pt x="666" y="8899"/>
                    </a:cubicBezTo>
                    <a:cubicBezTo>
                      <a:pt x="856" y="8551"/>
                      <a:pt x="1109" y="8298"/>
                      <a:pt x="1394" y="8139"/>
                    </a:cubicBezTo>
                    <a:lnTo>
                      <a:pt x="14378" y="634"/>
                    </a:lnTo>
                    <a:cubicBezTo>
                      <a:pt x="14663" y="475"/>
                      <a:pt x="15012" y="380"/>
                      <a:pt x="15423" y="380"/>
                    </a:cubicBezTo>
                    <a:cubicBezTo>
                      <a:pt x="15803" y="380"/>
                      <a:pt x="16152" y="475"/>
                      <a:pt x="16437" y="634"/>
                    </a:cubicBezTo>
                    <a:lnTo>
                      <a:pt x="29421" y="8139"/>
                    </a:lnTo>
                    <a:cubicBezTo>
                      <a:pt x="29706" y="8298"/>
                      <a:pt x="29959" y="8551"/>
                      <a:pt x="30149" y="8899"/>
                    </a:cubicBezTo>
                    <a:cubicBezTo>
                      <a:pt x="30339" y="9248"/>
                      <a:pt x="30434" y="9596"/>
                      <a:pt x="30434" y="9913"/>
                    </a:cubicBezTo>
                    <a:lnTo>
                      <a:pt x="30434" y="17418"/>
                    </a:lnTo>
                    <a:lnTo>
                      <a:pt x="30846" y="17418"/>
                    </a:lnTo>
                    <a:lnTo>
                      <a:pt x="30846" y="9913"/>
                    </a:lnTo>
                    <a:cubicBezTo>
                      <a:pt x="30846" y="9533"/>
                      <a:pt x="30719" y="9089"/>
                      <a:pt x="30498" y="8709"/>
                    </a:cubicBezTo>
                    <a:cubicBezTo>
                      <a:pt x="30244" y="8298"/>
                      <a:pt x="29959" y="7981"/>
                      <a:pt x="29611" y="7791"/>
                    </a:cubicBezTo>
                    <a:lnTo>
                      <a:pt x="16627" y="285"/>
                    </a:lnTo>
                    <a:cubicBezTo>
                      <a:pt x="16310" y="95"/>
                      <a:pt x="15867" y="0"/>
                      <a:pt x="1542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39"/>
              <p:cNvSpPr/>
              <p:nvPr/>
            </p:nvSpPr>
            <p:spPr>
              <a:xfrm>
                <a:off x="3360622" y="3404879"/>
                <a:ext cx="1071627" cy="599482"/>
              </a:xfrm>
              <a:custGeom>
                <a:avLst/>
                <a:gdLst/>
                <a:ahLst/>
                <a:cxnLst/>
                <a:rect l="l" t="t" r="r" b="b"/>
                <a:pathLst>
                  <a:path w="32779" h="18337" extrusionOk="0">
                    <a:moveTo>
                      <a:pt x="1" y="0"/>
                    </a:moveTo>
                    <a:lnTo>
                      <a:pt x="1" y="7506"/>
                    </a:lnTo>
                    <a:cubicBezTo>
                      <a:pt x="1" y="8044"/>
                      <a:pt x="191" y="8646"/>
                      <a:pt x="476" y="9184"/>
                    </a:cubicBezTo>
                    <a:cubicBezTo>
                      <a:pt x="792" y="9723"/>
                      <a:pt x="1236" y="10166"/>
                      <a:pt x="1711" y="10419"/>
                    </a:cubicBezTo>
                    <a:lnTo>
                      <a:pt x="14695" y="17925"/>
                    </a:lnTo>
                    <a:cubicBezTo>
                      <a:pt x="15170" y="18210"/>
                      <a:pt x="15772" y="18336"/>
                      <a:pt x="16374" y="18336"/>
                    </a:cubicBezTo>
                    <a:cubicBezTo>
                      <a:pt x="17007" y="18336"/>
                      <a:pt x="17609" y="18210"/>
                      <a:pt x="18084" y="17925"/>
                    </a:cubicBezTo>
                    <a:lnTo>
                      <a:pt x="31100" y="10419"/>
                    </a:lnTo>
                    <a:cubicBezTo>
                      <a:pt x="31543" y="10134"/>
                      <a:pt x="31987" y="9691"/>
                      <a:pt x="32303" y="9152"/>
                    </a:cubicBezTo>
                    <a:cubicBezTo>
                      <a:pt x="32620" y="8646"/>
                      <a:pt x="32778" y="8044"/>
                      <a:pt x="32778" y="7506"/>
                    </a:cubicBezTo>
                    <a:lnTo>
                      <a:pt x="32778" y="0"/>
                    </a:lnTo>
                    <a:lnTo>
                      <a:pt x="30466" y="0"/>
                    </a:lnTo>
                    <a:lnTo>
                      <a:pt x="30466" y="7506"/>
                    </a:lnTo>
                    <a:cubicBezTo>
                      <a:pt x="30466" y="7601"/>
                      <a:pt x="30403" y="7791"/>
                      <a:pt x="30276" y="8012"/>
                    </a:cubicBezTo>
                    <a:cubicBezTo>
                      <a:pt x="30150" y="8234"/>
                      <a:pt x="30023" y="8361"/>
                      <a:pt x="29928" y="8424"/>
                    </a:cubicBezTo>
                    <a:lnTo>
                      <a:pt x="16912" y="15930"/>
                    </a:lnTo>
                    <a:cubicBezTo>
                      <a:pt x="16849" y="15961"/>
                      <a:pt x="16627" y="16025"/>
                      <a:pt x="16374" y="16025"/>
                    </a:cubicBezTo>
                    <a:cubicBezTo>
                      <a:pt x="16120" y="16025"/>
                      <a:pt x="15930" y="15961"/>
                      <a:pt x="15867" y="15930"/>
                    </a:cubicBezTo>
                    <a:lnTo>
                      <a:pt x="2851" y="8424"/>
                    </a:lnTo>
                    <a:cubicBezTo>
                      <a:pt x="2756" y="8361"/>
                      <a:pt x="2629" y="8234"/>
                      <a:pt x="2503" y="8012"/>
                    </a:cubicBezTo>
                    <a:cubicBezTo>
                      <a:pt x="2376" y="7791"/>
                      <a:pt x="2313" y="7601"/>
                      <a:pt x="2313" y="7506"/>
                    </a:cubicBezTo>
                    <a:lnTo>
                      <a:pt x="231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39"/>
              <p:cNvSpPr/>
              <p:nvPr/>
            </p:nvSpPr>
            <p:spPr>
              <a:xfrm>
                <a:off x="3671234" y="3213333"/>
                <a:ext cx="450405" cy="297175"/>
              </a:xfrm>
              <a:custGeom>
                <a:avLst/>
                <a:gdLst/>
                <a:ahLst/>
                <a:cxnLst/>
                <a:rect l="l" t="t" r="r" b="b"/>
                <a:pathLst>
                  <a:path w="13777" h="9090" extrusionOk="0">
                    <a:moveTo>
                      <a:pt x="1679" y="0"/>
                    </a:moveTo>
                    <a:cubicBezTo>
                      <a:pt x="761" y="0"/>
                      <a:pt x="0" y="760"/>
                      <a:pt x="0" y="1679"/>
                    </a:cubicBezTo>
                    <a:lnTo>
                      <a:pt x="0" y="7443"/>
                    </a:lnTo>
                    <a:cubicBezTo>
                      <a:pt x="0" y="8361"/>
                      <a:pt x="761" y="9089"/>
                      <a:pt x="1679" y="9089"/>
                    </a:cubicBezTo>
                    <a:lnTo>
                      <a:pt x="5543" y="9089"/>
                    </a:lnTo>
                    <a:cubicBezTo>
                      <a:pt x="5638" y="9089"/>
                      <a:pt x="5733" y="8994"/>
                      <a:pt x="5733" y="8899"/>
                    </a:cubicBezTo>
                    <a:cubicBezTo>
                      <a:pt x="5733" y="8773"/>
                      <a:pt x="5638" y="8678"/>
                      <a:pt x="5543" y="8678"/>
                    </a:cubicBezTo>
                    <a:lnTo>
                      <a:pt x="1679" y="8678"/>
                    </a:lnTo>
                    <a:cubicBezTo>
                      <a:pt x="982" y="8678"/>
                      <a:pt x="412" y="8139"/>
                      <a:pt x="412" y="7443"/>
                    </a:cubicBezTo>
                    <a:lnTo>
                      <a:pt x="412" y="1679"/>
                    </a:lnTo>
                    <a:cubicBezTo>
                      <a:pt x="412" y="982"/>
                      <a:pt x="982" y="412"/>
                      <a:pt x="1679" y="412"/>
                    </a:cubicBezTo>
                    <a:lnTo>
                      <a:pt x="12098" y="412"/>
                    </a:lnTo>
                    <a:cubicBezTo>
                      <a:pt x="12795" y="412"/>
                      <a:pt x="13365" y="982"/>
                      <a:pt x="13365" y="1679"/>
                    </a:cubicBezTo>
                    <a:lnTo>
                      <a:pt x="13365" y="7443"/>
                    </a:lnTo>
                    <a:cubicBezTo>
                      <a:pt x="13365" y="8139"/>
                      <a:pt x="12795" y="8678"/>
                      <a:pt x="12098" y="8678"/>
                    </a:cubicBezTo>
                    <a:lnTo>
                      <a:pt x="8234" y="8678"/>
                    </a:lnTo>
                    <a:cubicBezTo>
                      <a:pt x="8139" y="8678"/>
                      <a:pt x="8044" y="8773"/>
                      <a:pt x="8044" y="8899"/>
                    </a:cubicBezTo>
                    <a:cubicBezTo>
                      <a:pt x="8044" y="8994"/>
                      <a:pt x="8139" y="9089"/>
                      <a:pt x="8234" y="9089"/>
                    </a:cubicBezTo>
                    <a:lnTo>
                      <a:pt x="12098" y="9089"/>
                    </a:lnTo>
                    <a:cubicBezTo>
                      <a:pt x="13016" y="9089"/>
                      <a:pt x="13777" y="8361"/>
                      <a:pt x="13777" y="7443"/>
                    </a:cubicBezTo>
                    <a:lnTo>
                      <a:pt x="13777" y="1679"/>
                    </a:lnTo>
                    <a:cubicBezTo>
                      <a:pt x="13777" y="760"/>
                      <a:pt x="13016" y="0"/>
                      <a:pt x="12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39"/>
              <p:cNvSpPr/>
              <p:nvPr/>
            </p:nvSpPr>
            <p:spPr>
              <a:xfrm>
                <a:off x="3845158" y="3497235"/>
                <a:ext cx="103570" cy="130247"/>
              </a:xfrm>
              <a:custGeom>
                <a:avLst/>
                <a:gdLst/>
                <a:ahLst/>
                <a:cxnLst/>
                <a:rect l="l" t="t" r="r" b="b"/>
                <a:pathLst>
                  <a:path w="3168" h="3984" extrusionOk="0">
                    <a:moveTo>
                      <a:pt x="240" y="1"/>
                    </a:moveTo>
                    <a:cubicBezTo>
                      <a:pt x="212" y="1"/>
                      <a:pt x="185" y="8"/>
                      <a:pt x="159" y="25"/>
                    </a:cubicBezTo>
                    <a:cubicBezTo>
                      <a:pt x="33" y="57"/>
                      <a:pt x="1" y="184"/>
                      <a:pt x="33" y="279"/>
                    </a:cubicBezTo>
                    <a:lnTo>
                      <a:pt x="1363" y="3857"/>
                    </a:lnTo>
                    <a:cubicBezTo>
                      <a:pt x="1394" y="3921"/>
                      <a:pt x="1489" y="3984"/>
                      <a:pt x="1553" y="3984"/>
                    </a:cubicBezTo>
                    <a:cubicBezTo>
                      <a:pt x="1648" y="3984"/>
                      <a:pt x="1743" y="3921"/>
                      <a:pt x="1774" y="3857"/>
                    </a:cubicBezTo>
                    <a:lnTo>
                      <a:pt x="3104" y="279"/>
                    </a:lnTo>
                    <a:cubicBezTo>
                      <a:pt x="3168" y="184"/>
                      <a:pt x="3104" y="57"/>
                      <a:pt x="3009" y="25"/>
                    </a:cubicBezTo>
                    <a:cubicBezTo>
                      <a:pt x="2980" y="18"/>
                      <a:pt x="2951" y="14"/>
                      <a:pt x="2925" y="14"/>
                    </a:cubicBezTo>
                    <a:cubicBezTo>
                      <a:pt x="2840" y="14"/>
                      <a:pt x="2773" y="55"/>
                      <a:pt x="2724" y="152"/>
                    </a:cubicBezTo>
                    <a:lnTo>
                      <a:pt x="1584" y="3192"/>
                    </a:lnTo>
                    <a:lnTo>
                      <a:pt x="413" y="152"/>
                    </a:lnTo>
                    <a:cubicBezTo>
                      <a:pt x="389" y="59"/>
                      <a:pt x="315" y="1"/>
                      <a:pt x="2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39"/>
              <p:cNvSpPr/>
              <p:nvPr/>
            </p:nvSpPr>
            <p:spPr>
              <a:xfrm>
                <a:off x="3727138" y="3270284"/>
                <a:ext cx="314763" cy="13469"/>
              </a:xfrm>
              <a:custGeom>
                <a:avLst/>
                <a:gdLst/>
                <a:ahLst/>
                <a:cxnLst/>
                <a:rect l="l" t="t" r="r" b="b"/>
                <a:pathLst>
                  <a:path w="9628" h="412" extrusionOk="0">
                    <a:moveTo>
                      <a:pt x="191" y="0"/>
                    </a:moveTo>
                    <a:cubicBezTo>
                      <a:pt x="96" y="0"/>
                      <a:pt x="1" y="95"/>
                      <a:pt x="1" y="222"/>
                    </a:cubicBezTo>
                    <a:cubicBezTo>
                      <a:pt x="1" y="317"/>
                      <a:pt x="96" y="412"/>
                      <a:pt x="191" y="412"/>
                    </a:cubicBezTo>
                    <a:lnTo>
                      <a:pt x="9438" y="412"/>
                    </a:lnTo>
                    <a:cubicBezTo>
                      <a:pt x="9565" y="412"/>
                      <a:pt x="9628" y="317"/>
                      <a:pt x="9628" y="222"/>
                    </a:cubicBezTo>
                    <a:cubicBezTo>
                      <a:pt x="9628" y="95"/>
                      <a:pt x="9533" y="0"/>
                      <a:pt x="94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39"/>
              <p:cNvSpPr/>
              <p:nvPr/>
            </p:nvSpPr>
            <p:spPr>
              <a:xfrm>
                <a:off x="3727138" y="3327234"/>
                <a:ext cx="236105" cy="13469"/>
              </a:xfrm>
              <a:custGeom>
                <a:avLst/>
                <a:gdLst/>
                <a:ahLst/>
                <a:cxnLst/>
                <a:rect l="l" t="t" r="r" b="b"/>
                <a:pathLst>
                  <a:path w="7222" h="412" extrusionOk="0">
                    <a:moveTo>
                      <a:pt x="191" y="0"/>
                    </a:moveTo>
                    <a:cubicBezTo>
                      <a:pt x="96" y="0"/>
                      <a:pt x="1" y="95"/>
                      <a:pt x="1" y="190"/>
                    </a:cubicBezTo>
                    <a:cubicBezTo>
                      <a:pt x="1" y="317"/>
                      <a:pt x="96" y="412"/>
                      <a:pt x="191" y="412"/>
                    </a:cubicBezTo>
                    <a:lnTo>
                      <a:pt x="7031" y="412"/>
                    </a:lnTo>
                    <a:cubicBezTo>
                      <a:pt x="7158" y="412"/>
                      <a:pt x="7221" y="317"/>
                      <a:pt x="7221" y="190"/>
                    </a:cubicBezTo>
                    <a:cubicBezTo>
                      <a:pt x="7221" y="95"/>
                      <a:pt x="7158" y="0"/>
                      <a:pt x="7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39"/>
              <p:cNvSpPr/>
              <p:nvPr/>
            </p:nvSpPr>
            <p:spPr>
              <a:xfrm>
                <a:off x="3727138" y="3383138"/>
                <a:ext cx="236105" cy="13469"/>
              </a:xfrm>
              <a:custGeom>
                <a:avLst/>
                <a:gdLst/>
                <a:ahLst/>
                <a:cxnLst/>
                <a:rect l="l" t="t" r="r" b="b"/>
                <a:pathLst>
                  <a:path w="7222" h="412" extrusionOk="0">
                    <a:moveTo>
                      <a:pt x="191" y="0"/>
                    </a:moveTo>
                    <a:cubicBezTo>
                      <a:pt x="96" y="0"/>
                      <a:pt x="1" y="95"/>
                      <a:pt x="1" y="222"/>
                    </a:cubicBezTo>
                    <a:cubicBezTo>
                      <a:pt x="1" y="317"/>
                      <a:pt x="96" y="412"/>
                      <a:pt x="191" y="412"/>
                    </a:cubicBezTo>
                    <a:lnTo>
                      <a:pt x="7031" y="412"/>
                    </a:lnTo>
                    <a:cubicBezTo>
                      <a:pt x="7158" y="412"/>
                      <a:pt x="7221" y="317"/>
                      <a:pt x="7221" y="222"/>
                    </a:cubicBezTo>
                    <a:cubicBezTo>
                      <a:pt x="7221" y="95"/>
                      <a:pt x="7158" y="0"/>
                      <a:pt x="7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39"/>
              <p:cNvSpPr/>
              <p:nvPr/>
            </p:nvSpPr>
            <p:spPr>
              <a:xfrm>
                <a:off x="3727138" y="3440056"/>
                <a:ext cx="314763" cy="13502"/>
              </a:xfrm>
              <a:custGeom>
                <a:avLst/>
                <a:gdLst/>
                <a:ahLst/>
                <a:cxnLst/>
                <a:rect l="l" t="t" r="r" b="b"/>
                <a:pathLst>
                  <a:path w="9628" h="413" extrusionOk="0">
                    <a:moveTo>
                      <a:pt x="191" y="1"/>
                    </a:moveTo>
                    <a:cubicBezTo>
                      <a:pt x="96" y="1"/>
                      <a:pt x="1" y="96"/>
                      <a:pt x="1" y="191"/>
                    </a:cubicBezTo>
                    <a:cubicBezTo>
                      <a:pt x="1" y="318"/>
                      <a:pt x="96" y="413"/>
                      <a:pt x="191" y="413"/>
                    </a:cubicBezTo>
                    <a:lnTo>
                      <a:pt x="9438" y="413"/>
                    </a:lnTo>
                    <a:cubicBezTo>
                      <a:pt x="9565" y="413"/>
                      <a:pt x="9628" y="318"/>
                      <a:pt x="9628" y="191"/>
                    </a:cubicBezTo>
                    <a:cubicBezTo>
                      <a:pt x="9628" y="96"/>
                      <a:pt x="9533" y="1"/>
                      <a:pt x="94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479;p39">
              <a:extLst>
                <a:ext uri="{FF2B5EF4-FFF2-40B4-BE49-F238E27FC236}">
                  <a16:creationId xmlns:a16="http://schemas.microsoft.com/office/drawing/2014/main" id="{8D106CB4-0448-E564-BB81-7BCBFBAF5F65}"/>
                </a:ext>
              </a:extLst>
            </p:cNvPr>
            <p:cNvSpPr/>
            <p:nvPr/>
          </p:nvSpPr>
          <p:spPr>
            <a:xfrm>
              <a:off x="3493735" y="2957634"/>
              <a:ext cx="794134" cy="884953"/>
            </a:xfrm>
            <a:custGeom>
              <a:avLst/>
              <a:gdLst/>
              <a:ahLst/>
              <a:cxnLst/>
              <a:rect l="l" t="t" r="r" b="b"/>
              <a:pathLst>
                <a:path w="24291" h="27069" extrusionOk="0">
                  <a:moveTo>
                    <a:pt x="12130" y="0"/>
                  </a:moveTo>
                  <a:cubicBezTo>
                    <a:pt x="11615" y="0"/>
                    <a:pt x="11100" y="111"/>
                    <a:pt x="10705" y="333"/>
                  </a:cubicBezTo>
                  <a:lnTo>
                    <a:pt x="1394" y="5716"/>
                  </a:lnTo>
                  <a:cubicBezTo>
                    <a:pt x="634" y="6160"/>
                    <a:pt x="0" y="7268"/>
                    <a:pt x="0" y="8186"/>
                  </a:cubicBezTo>
                  <a:lnTo>
                    <a:pt x="0" y="18922"/>
                  </a:lnTo>
                  <a:cubicBezTo>
                    <a:pt x="0" y="19366"/>
                    <a:pt x="159" y="19872"/>
                    <a:pt x="412" y="20316"/>
                  </a:cubicBezTo>
                  <a:cubicBezTo>
                    <a:pt x="666" y="20759"/>
                    <a:pt x="1014" y="21139"/>
                    <a:pt x="1394" y="21361"/>
                  </a:cubicBezTo>
                  <a:lnTo>
                    <a:pt x="10705" y="26744"/>
                  </a:lnTo>
                  <a:cubicBezTo>
                    <a:pt x="10800" y="26808"/>
                    <a:pt x="10926" y="26839"/>
                    <a:pt x="11021" y="26871"/>
                  </a:cubicBezTo>
                  <a:cubicBezTo>
                    <a:pt x="11148" y="26934"/>
                    <a:pt x="11275" y="26966"/>
                    <a:pt x="11370" y="26998"/>
                  </a:cubicBezTo>
                  <a:cubicBezTo>
                    <a:pt x="11607" y="27045"/>
                    <a:pt x="11868" y="27069"/>
                    <a:pt x="12130" y="27069"/>
                  </a:cubicBezTo>
                  <a:cubicBezTo>
                    <a:pt x="12391" y="27069"/>
                    <a:pt x="12652" y="27045"/>
                    <a:pt x="12890" y="26998"/>
                  </a:cubicBezTo>
                  <a:cubicBezTo>
                    <a:pt x="13080" y="26934"/>
                    <a:pt x="13238" y="26903"/>
                    <a:pt x="13396" y="26808"/>
                  </a:cubicBezTo>
                  <a:cubicBezTo>
                    <a:pt x="13428" y="26776"/>
                    <a:pt x="13491" y="26776"/>
                    <a:pt x="13555" y="26744"/>
                  </a:cubicBezTo>
                  <a:lnTo>
                    <a:pt x="22866" y="21361"/>
                  </a:lnTo>
                  <a:cubicBezTo>
                    <a:pt x="23246" y="21139"/>
                    <a:pt x="23594" y="20759"/>
                    <a:pt x="23847" y="20316"/>
                  </a:cubicBezTo>
                  <a:cubicBezTo>
                    <a:pt x="24132" y="19872"/>
                    <a:pt x="24291" y="19366"/>
                    <a:pt x="24291" y="18922"/>
                  </a:cubicBezTo>
                  <a:lnTo>
                    <a:pt x="24291" y="8186"/>
                  </a:lnTo>
                  <a:cubicBezTo>
                    <a:pt x="24291" y="7268"/>
                    <a:pt x="23626" y="6160"/>
                    <a:pt x="22866" y="5716"/>
                  </a:cubicBezTo>
                  <a:lnTo>
                    <a:pt x="13555" y="333"/>
                  </a:lnTo>
                  <a:cubicBezTo>
                    <a:pt x="13159" y="111"/>
                    <a:pt x="12644" y="0"/>
                    <a:pt x="1213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6" name="Google Shape;4556;p39"/>
            <p:cNvSpPr txBox="1"/>
            <p:nvPr/>
          </p:nvSpPr>
          <p:spPr>
            <a:xfrm>
              <a:off x="3454218" y="3324854"/>
              <a:ext cx="866203" cy="22257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30475E"/>
                  </a:solidFill>
                  <a:latin typeface="Fira Sans Medium"/>
                  <a:ea typeface="Fira Sans Medium"/>
                  <a:cs typeface="Fira Sans Medium"/>
                  <a:sym typeface="Fira Sans Medium"/>
                </a:rPr>
                <a:t>Smart Cities (IoT)</a:t>
              </a:r>
              <a:endParaRPr sz="1200" dirty="0">
                <a:solidFill>
                  <a:srgbClr val="30475E"/>
                </a:solidFill>
                <a:latin typeface="Fira Sans Medium"/>
                <a:ea typeface="Fira Sans Medium"/>
                <a:cs typeface="Fira Sans Medium"/>
                <a:sym typeface="Fira Sans Medium"/>
              </a:endParaRPr>
            </a:p>
          </p:txBody>
        </p:sp>
      </p:grpSp>
      <p:grpSp>
        <p:nvGrpSpPr>
          <p:cNvPr id="8" name="Groupe 7">
            <a:extLst>
              <a:ext uri="{FF2B5EF4-FFF2-40B4-BE49-F238E27FC236}">
                <a16:creationId xmlns:a16="http://schemas.microsoft.com/office/drawing/2014/main" id="{94B92DB7-08FB-DE9F-C216-3222524292E9}"/>
              </a:ext>
            </a:extLst>
          </p:cNvPr>
          <p:cNvGrpSpPr/>
          <p:nvPr/>
        </p:nvGrpSpPr>
        <p:grpSpPr>
          <a:xfrm>
            <a:off x="2350162" y="2816309"/>
            <a:ext cx="1076879" cy="1168920"/>
            <a:chOff x="1992795" y="2804383"/>
            <a:chExt cx="1076879" cy="1168920"/>
          </a:xfrm>
        </p:grpSpPr>
        <p:grpSp>
          <p:nvGrpSpPr>
            <p:cNvPr id="4529" name="Google Shape;4529;p39"/>
            <p:cNvGrpSpPr/>
            <p:nvPr/>
          </p:nvGrpSpPr>
          <p:grpSpPr>
            <a:xfrm>
              <a:off x="1992795" y="2804383"/>
              <a:ext cx="1071595" cy="1168920"/>
              <a:chOff x="2010553" y="2804383"/>
              <a:chExt cx="1071595" cy="1168920"/>
            </a:xfrm>
          </p:grpSpPr>
          <p:sp>
            <p:nvSpPr>
              <p:cNvPr id="4530" name="Google Shape;4530;p39"/>
              <p:cNvSpPr/>
              <p:nvPr/>
            </p:nvSpPr>
            <p:spPr>
              <a:xfrm>
                <a:off x="2041611" y="3404879"/>
                <a:ext cx="1008466" cy="568424"/>
              </a:xfrm>
              <a:custGeom>
                <a:avLst/>
                <a:gdLst/>
                <a:ahLst/>
                <a:cxnLst/>
                <a:rect l="l" t="t" r="r" b="b"/>
                <a:pathLst>
                  <a:path w="30847" h="17387" extrusionOk="0">
                    <a:moveTo>
                      <a:pt x="0" y="0"/>
                    </a:moveTo>
                    <a:lnTo>
                      <a:pt x="0" y="7474"/>
                    </a:lnTo>
                    <a:cubicBezTo>
                      <a:pt x="0" y="7854"/>
                      <a:pt x="127" y="8297"/>
                      <a:pt x="349" y="8677"/>
                    </a:cubicBezTo>
                    <a:cubicBezTo>
                      <a:pt x="602" y="9089"/>
                      <a:pt x="887" y="9406"/>
                      <a:pt x="1235" y="9596"/>
                    </a:cubicBezTo>
                    <a:lnTo>
                      <a:pt x="14220" y="17101"/>
                    </a:lnTo>
                    <a:cubicBezTo>
                      <a:pt x="14536" y="17291"/>
                      <a:pt x="14980" y="17386"/>
                      <a:pt x="15423" y="17386"/>
                    </a:cubicBezTo>
                    <a:cubicBezTo>
                      <a:pt x="15898" y="17386"/>
                      <a:pt x="16310" y="17291"/>
                      <a:pt x="16658" y="17101"/>
                    </a:cubicBezTo>
                    <a:lnTo>
                      <a:pt x="29643" y="9596"/>
                    </a:lnTo>
                    <a:cubicBezTo>
                      <a:pt x="29959" y="9406"/>
                      <a:pt x="30276" y="9089"/>
                      <a:pt x="30498" y="8677"/>
                    </a:cubicBezTo>
                    <a:cubicBezTo>
                      <a:pt x="30719" y="8297"/>
                      <a:pt x="30846" y="7854"/>
                      <a:pt x="30846" y="7506"/>
                    </a:cubicBezTo>
                    <a:lnTo>
                      <a:pt x="30846" y="0"/>
                    </a:lnTo>
                    <a:lnTo>
                      <a:pt x="30466" y="0"/>
                    </a:lnTo>
                    <a:lnTo>
                      <a:pt x="30466" y="7506"/>
                    </a:lnTo>
                    <a:cubicBezTo>
                      <a:pt x="30466" y="7791"/>
                      <a:pt x="30371" y="8139"/>
                      <a:pt x="30149" y="8487"/>
                    </a:cubicBezTo>
                    <a:cubicBezTo>
                      <a:pt x="29959" y="8836"/>
                      <a:pt x="29706" y="9089"/>
                      <a:pt x="29453" y="9247"/>
                    </a:cubicBezTo>
                    <a:lnTo>
                      <a:pt x="16437" y="16753"/>
                    </a:lnTo>
                    <a:cubicBezTo>
                      <a:pt x="16183" y="16911"/>
                      <a:pt x="15803" y="17006"/>
                      <a:pt x="15423" y="17006"/>
                    </a:cubicBezTo>
                    <a:cubicBezTo>
                      <a:pt x="15043" y="17006"/>
                      <a:pt x="14695" y="16911"/>
                      <a:pt x="14410" y="16753"/>
                    </a:cubicBezTo>
                    <a:lnTo>
                      <a:pt x="1425" y="9247"/>
                    </a:lnTo>
                    <a:cubicBezTo>
                      <a:pt x="1140" y="9089"/>
                      <a:pt x="887" y="8836"/>
                      <a:pt x="697" y="8487"/>
                    </a:cubicBezTo>
                    <a:cubicBezTo>
                      <a:pt x="507" y="8171"/>
                      <a:pt x="380" y="7791"/>
                      <a:pt x="380" y="7506"/>
                    </a:cubicBezTo>
                    <a:lnTo>
                      <a:pt x="38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39"/>
              <p:cNvSpPr/>
              <p:nvPr/>
            </p:nvSpPr>
            <p:spPr>
              <a:xfrm>
                <a:off x="2010553" y="2804383"/>
                <a:ext cx="1071595" cy="600529"/>
              </a:xfrm>
              <a:custGeom>
                <a:avLst/>
                <a:gdLst/>
                <a:ahLst/>
                <a:cxnLst/>
                <a:rect l="l" t="t" r="r" b="b"/>
                <a:pathLst>
                  <a:path w="32778" h="18369" extrusionOk="0">
                    <a:moveTo>
                      <a:pt x="16373" y="0"/>
                    </a:moveTo>
                    <a:cubicBezTo>
                      <a:pt x="15771" y="0"/>
                      <a:pt x="15170" y="127"/>
                      <a:pt x="14695" y="412"/>
                    </a:cubicBezTo>
                    <a:lnTo>
                      <a:pt x="1679" y="7917"/>
                    </a:lnTo>
                    <a:cubicBezTo>
                      <a:pt x="1204" y="8202"/>
                      <a:pt x="792" y="8646"/>
                      <a:pt x="475" y="9184"/>
                    </a:cubicBezTo>
                    <a:cubicBezTo>
                      <a:pt x="159" y="9723"/>
                      <a:pt x="0" y="10293"/>
                      <a:pt x="0" y="10863"/>
                    </a:cubicBezTo>
                    <a:lnTo>
                      <a:pt x="0" y="18368"/>
                    </a:lnTo>
                    <a:lnTo>
                      <a:pt x="2312" y="18368"/>
                    </a:lnTo>
                    <a:lnTo>
                      <a:pt x="2312" y="10863"/>
                    </a:lnTo>
                    <a:cubicBezTo>
                      <a:pt x="2312" y="10736"/>
                      <a:pt x="2344" y="10546"/>
                      <a:pt x="2470" y="10324"/>
                    </a:cubicBezTo>
                    <a:cubicBezTo>
                      <a:pt x="2597" y="10103"/>
                      <a:pt x="2755" y="9976"/>
                      <a:pt x="2850" y="9913"/>
                    </a:cubicBezTo>
                    <a:lnTo>
                      <a:pt x="15835" y="2407"/>
                    </a:lnTo>
                    <a:cubicBezTo>
                      <a:pt x="15930" y="2375"/>
                      <a:pt x="16120" y="2312"/>
                      <a:pt x="16373" y="2312"/>
                    </a:cubicBezTo>
                    <a:cubicBezTo>
                      <a:pt x="16627" y="2312"/>
                      <a:pt x="16817" y="2375"/>
                      <a:pt x="16912" y="2407"/>
                    </a:cubicBezTo>
                    <a:lnTo>
                      <a:pt x="29928" y="9913"/>
                    </a:lnTo>
                    <a:cubicBezTo>
                      <a:pt x="30023" y="9976"/>
                      <a:pt x="30149" y="10103"/>
                      <a:pt x="30276" y="10324"/>
                    </a:cubicBezTo>
                    <a:cubicBezTo>
                      <a:pt x="30403" y="10546"/>
                      <a:pt x="30466" y="10736"/>
                      <a:pt x="30466" y="10863"/>
                    </a:cubicBezTo>
                    <a:lnTo>
                      <a:pt x="30466" y="18368"/>
                    </a:lnTo>
                    <a:lnTo>
                      <a:pt x="32778" y="18368"/>
                    </a:lnTo>
                    <a:lnTo>
                      <a:pt x="32778" y="10863"/>
                    </a:lnTo>
                    <a:cubicBezTo>
                      <a:pt x="32778" y="10293"/>
                      <a:pt x="32588" y="9723"/>
                      <a:pt x="32271" y="9184"/>
                    </a:cubicBezTo>
                    <a:cubicBezTo>
                      <a:pt x="31986" y="8646"/>
                      <a:pt x="31543" y="8202"/>
                      <a:pt x="31068" y="7917"/>
                    </a:cubicBezTo>
                    <a:lnTo>
                      <a:pt x="18083" y="412"/>
                    </a:lnTo>
                    <a:cubicBezTo>
                      <a:pt x="17608" y="159"/>
                      <a:pt x="17007" y="0"/>
                      <a:pt x="1637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39"/>
              <p:cNvSpPr/>
              <p:nvPr/>
            </p:nvSpPr>
            <p:spPr>
              <a:xfrm>
                <a:off x="2308708" y="3241253"/>
                <a:ext cx="452497" cy="217471"/>
              </a:xfrm>
              <a:custGeom>
                <a:avLst/>
                <a:gdLst/>
                <a:ahLst/>
                <a:cxnLst/>
                <a:rect l="l" t="t" r="r" b="b"/>
                <a:pathLst>
                  <a:path w="13841" h="6652" extrusionOk="0">
                    <a:moveTo>
                      <a:pt x="13583" y="0"/>
                    </a:moveTo>
                    <a:cubicBezTo>
                      <a:pt x="13509" y="0"/>
                      <a:pt x="13449" y="35"/>
                      <a:pt x="13429" y="96"/>
                    </a:cubicBezTo>
                    <a:lnTo>
                      <a:pt x="11338" y="3992"/>
                    </a:lnTo>
                    <a:lnTo>
                      <a:pt x="10262" y="3517"/>
                    </a:lnTo>
                    <a:cubicBezTo>
                      <a:pt x="10198" y="3517"/>
                      <a:pt x="10135" y="3517"/>
                      <a:pt x="10072" y="3548"/>
                    </a:cubicBezTo>
                    <a:lnTo>
                      <a:pt x="8362" y="4625"/>
                    </a:lnTo>
                    <a:lnTo>
                      <a:pt x="7285" y="3200"/>
                    </a:lnTo>
                    <a:cubicBezTo>
                      <a:pt x="7262" y="3154"/>
                      <a:pt x="7222" y="3124"/>
                      <a:pt x="7164" y="3124"/>
                    </a:cubicBezTo>
                    <a:cubicBezTo>
                      <a:pt x="7143" y="3124"/>
                      <a:pt x="7120" y="3128"/>
                      <a:pt x="7095" y="3137"/>
                    </a:cubicBezTo>
                    <a:cubicBezTo>
                      <a:pt x="7032" y="3137"/>
                      <a:pt x="6968" y="3168"/>
                      <a:pt x="6936" y="3232"/>
                    </a:cubicBezTo>
                    <a:lnTo>
                      <a:pt x="5511" y="6240"/>
                    </a:lnTo>
                    <a:lnTo>
                      <a:pt x="191" y="6240"/>
                    </a:lnTo>
                    <a:cubicBezTo>
                      <a:pt x="96" y="6240"/>
                      <a:pt x="1" y="6335"/>
                      <a:pt x="1" y="6462"/>
                    </a:cubicBezTo>
                    <a:cubicBezTo>
                      <a:pt x="1" y="6557"/>
                      <a:pt x="96" y="6652"/>
                      <a:pt x="191" y="6652"/>
                    </a:cubicBezTo>
                    <a:lnTo>
                      <a:pt x="5638" y="6652"/>
                    </a:lnTo>
                    <a:cubicBezTo>
                      <a:pt x="5701" y="6652"/>
                      <a:pt x="5796" y="6620"/>
                      <a:pt x="5828" y="6525"/>
                    </a:cubicBezTo>
                    <a:lnTo>
                      <a:pt x="7158" y="3707"/>
                    </a:lnTo>
                    <a:lnTo>
                      <a:pt x="8140" y="5005"/>
                    </a:lnTo>
                    <a:cubicBezTo>
                      <a:pt x="8181" y="5067"/>
                      <a:pt x="8248" y="5101"/>
                      <a:pt x="8308" y="5101"/>
                    </a:cubicBezTo>
                    <a:cubicBezTo>
                      <a:pt x="8340" y="5101"/>
                      <a:pt x="8371" y="5091"/>
                      <a:pt x="8393" y="5069"/>
                    </a:cubicBezTo>
                    <a:lnTo>
                      <a:pt x="10198" y="3960"/>
                    </a:lnTo>
                    <a:lnTo>
                      <a:pt x="11338" y="4435"/>
                    </a:lnTo>
                    <a:cubicBezTo>
                      <a:pt x="11362" y="4443"/>
                      <a:pt x="11388" y="4447"/>
                      <a:pt x="11414" y="4447"/>
                    </a:cubicBezTo>
                    <a:cubicBezTo>
                      <a:pt x="11491" y="4447"/>
                      <a:pt x="11568" y="4411"/>
                      <a:pt x="11592" y="4340"/>
                    </a:cubicBezTo>
                    <a:lnTo>
                      <a:pt x="13777" y="287"/>
                    </a:lnTo>
                    <a:cubicBezTo>
                      <a:pt x="13840" y="191"/>
                      <a:pt x="13809" y="65"/>
                      <a:pt x="13714" y="33"/>
                    </a:cubicBezTo>
                    <a:cubicBezTo>
                      <a:pt x="13669" y="11"/>
                      <a:pt x="13624" y="0"/>
                      <a:pt x="135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39"/>
              <p:cNvSpPr/>
              <p:nvPr/>
            </p:nvSpPr>
            <p:spPr>
              <a:xfrm>
                <a:off x="2305603" y="3214380"/>
                <a:ext cx="480449" cy="311658"/>
              </a:xfrm>
              <a:custGeom>
                <a:avLst/>
                <a:gdLst/>
                <a:ahLst/>
                <a:cxnLst/>
                <a:rect l="l" t="t" r="r" b="b"/>
                <a:pathLst>
                  <a:path w="14696" h="9533" extrusionOk="0">
                    <a:moveTo>
                      <a:pt x="14315" y="380"/>
                    </a:moveTo>
                    <a:lnTo>
                      <a:pt x="14315" y="9121"/>
                    </a:lnTo>
                    <a:lnTo>
                      <a:pt x="413" y="9152"/>
                    </a:lnTo>
                    <a:lnTo>
                      <a:pt x="413" y="412"/>
                    </a:lnTo>
                    <a:lnTo>
                      <a:pt x="14315" y="380"/>
                    </a:lnTo>
                    <a:close/>
                    <a:moveTo>
                      <a:pt x="413" y="0"/>
                    </a:moveTo>
                    <a:cubicBezTo>
                      <a:pt x="191" y="0"/>
                      <a:pt x="1" y="158"/>
                      <a:pt x="1" y="380"/>
                    </a:cubicBezTo>
                    <a:lnTo>
                      <a:pt x="1" y="9121"/>
                    </a:lnTo>
                    <a:cubicBezTo>
                      <a:pt x="1" y="9374"/>
                      <a:pt x="191" y="9532"/>
                      <a:pt x="413" y="9532"/>
                    </a:cubicBezTo>
                    <a:lnTo>
                      <a:pt x="14315" y="9532"/>
                    </a:lnTo>
                    <a:cubicBezTo>
                      <a:pt x="14537" y="9532"/>
                      <a:pt x="14695" y="9374"/>
                      <a:pt x="14695" y="9121"/>
                    </a:cubicBezTo>
                    <a:lnTo>
                      <a:pt x="14695" y="380"/>
                    </a:lnTo>
                    <a:cubicBezTo>
                      <a:pt x="14695" y="158"/>
                      <a:pt x="14537" y="0"/>
                      <a:pt x="142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39"/>
              <p:cNvSpPr/>
              <p:nvPr/>
            </p:nvSpPr>
            <p:spPr>
              <a:xfrm>
                <a:off x="2539616" y="3493247"/>
                <a:ext cx="13469" cy="13110"/>
              </a:xfrm>
              <a:custGeom>
                <a:avLst/>
                <a:gdLst/>
                <a:ahLst/>
                <a:cxnLst/>
                <a:rect l="l" t="t" r="r" b="b"/>
                <a:pathLst>
                  <a:path w="412" h="401" extrusionOk="0">
                    <a:moveTo>
                      <a:pt x="201" y="1"/>
                    </a:moveTo>
                    <a:cubicBezTo>
                      <a:pt x="98" y="1"/>
                      <a:pt x="0" y="86"/>
                      <a:pt x="0" y="211"/>
                    </a:cubicBezTo>
                    <a:cubicBezTo>
                      <a:pt x="0" y="306"/>
                      <a:pt x="64" y="369"/>
                      <a:pt x="159" y="401"/>
                    </a:cubicBezTo>
                    <a:lnTo>
                      <a:pt x="190" y="401"/>
                    </a:lnTo>
                    <a:cubicBezTo>
                      <a:pt x="254" y="401"/>
                      <a:pt x="317" y="401"/>
                      <a:pt x="349" y="369"/>
                    </a:cubicBezTo>
                    <a:cubicBezTo>
                      <a:pt x="380" y="306"/>
                      <a:pt x="412" y="274"/>
                      <a:pt x="412" y="211"/>
                    </a:cubicBezTo>
                    <a:cubicBezTo>
                      <a:pt x="412" y="147"/>
                      <a:pt x="349" y="52"/>
                      <a:pt x="285" y="21"/>
                    </a:cubicBezTo>
                    <a:cubicBezTo>
                      <a:pt x="258" y="7"/>
                      <a:pt x="230"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39"/>
              <p:cNvSpPr/>
              <p:nvPr/>
            </p:nvSpPr>
            <p:spPr>
              <a:xfrm>
                <a:off x="2308708" y="3474220"/>
                <a:ext cx="475284" cy="13502"/>
              </a:xfrm>
              <a:custGeom>
                <a:avLst/>
                <a:gdLst/>
                <a:ahLst/>
                <a:cxnLst/>
                <a:rect l="l" t="t" r="r" b="b"/>
                <a:pathLst>
                  <a:path w="14538" h="413" extrusionOk="0">
                    <a:moveTo>
                      <a:pt x="191" y="1"/>
                    </a:moveTo>
                    <a:cubicBezTo>
                      <a:pt x="96" y="1"/>
                      <a:pt x="1" y="96"/>
                      <a:pt x="1" y="191"/>
                    </a:cubicBezTo>
                    <a:cubicBezTo>
                      <a:pt x="1" y="318"/>
                      <a:pt x="96" y="413"/>
                      <a:pt x="191" y="413"/>
                    </a:cubicBezTo>
                    <a:lnTo>
                      <a:pt x="14315" y="413"/>
                    </a:lnTo>
                    <a:cubicBezTo>
                      <a:pt x="14442" y="413"/>
                      <a:pt x="14537" y="318"/>
                      <a:pt x="14537" y="191"/>
                    </a:cubicBezTo>
                    <a:cubicBezTo>
                      <a:pt x="14537" y="96"/>
                      <a:pt x="14442" y="1"/>
                      <a:pt x="14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39"/>
              <p:cNvSpPr/>
              <p:nvPr/>
            </p:nvSpPr>
            <p:spPr>
              <a:xfrm>
                <a:off x="2572733" y="3514627"/>
                <a:ext cx="13502" cy="46620"/>
              </a:xfrm>
              <a:custGeom>
                <a:avLst/>
                <a:gdLst/>
                <a:ahLst/>
                <a:cxnLst/>
                <a:rect l="l" t="t" r="r" b="b"/>
                <a:pathLst>
                  <a:path w="413" h="1426" extrusionOk="0">
                    <a:moveTo>
                      <a:pt x="222" y="0"/>
                    </a:moveTo>
                    <a:cubicBezTo>
                      <a:pt x="96" y="0"/>
                      <a:pt x="1" y="95"/>
                      <a:pt x="1" y="222"/>
                    </a:cubicBezTo>
                    <a:lnTo>
                      <a:pt x="1" y="1235"/>
                    </a:lnTo>
                    <a:cubicBezTo>
                      <a:pt x="1" y="1330"/>
                      <a:pt x="96" y="1425"/>
                      <a:pt x="222" y="1425"/>
                    </a:cubicBezTo>
                    <a:cubicBezTo>
                      <a:pt x="317" y="1425"/>
                      <a:pt x="412" y="1362"/>
                      <a:pt x="412" y="1235"/>
                    </a:cubicBezTo>
                    <a:lnTo>
                      <a:pt x="412" y="222"/>
                    </a:lnTo>
                    <a:cubicBezTo>
                      <a:pt x="412" y="95"/>
                      <a:pt x="317" y="0"/>
                      <a:pt x="2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39"/>
              <p:cNvSpPr/>
              <p:nvPr/>
            </p:nvSpPr>
            <p:spPr>
              <a:xfrm>
                <a:off x="2506465" y="3514627"/>
                <a:ext cx="13502" cy="46620"/>
              </a:xfrm>
              <a:custGeom>
                <a:avLst/>
                <a:gdLst/>
                <a:ahLst/>
                <a:cxnLst/>
                <a:rect l="l" t="t" r="r" b="b"/>
                <a:pathLst>
                  <a:path w="413" h="1426" extrusionOk="0">
                    <a:moveTo>
                      <a:pt x="191" y="0"/>
                    </a:moveTo>
                    <a:cubicBezTo>
                      <a:pt x="96" y="0"/>
                      <a:pt x="1" y="95"/>
                      <a:pt x="1" y="222"/>
                    </a:cubicBezTo>
                    <a:lnTo>
                      <a:pt x="1" y="1235"/>
                    </a:lnTo>
                    <a:cubicBezTo>
                      <a:pt x="1" y="1330"/>
                      <a:pt x="96" y="1425"/>
                      <a:pt x="191" y="1425"/>
                    </a:cubicBezTo>
                    <a:cubicBezTo>
                      <a:pt x="317" y="1425"/>
                      <a:pt x="412" y="1362"/>
                      <a:pt x="412" y="1235"/>
                    </a:cubicBezTo>
                    <a:lnTo>
                      <a:pt x="412" y="222"/>
                    </a:lnTo>
                    <a:cubicBezTo>
                      <a:pt x="412" y="95"/>
                      <a:pt x="317"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39"/>
              <p:cNvSpPr/>
              <p:nvPr/>
            </p:nvSpPr>
            <p:spPr>
              <a:xfrm>
                <a:off x="2419503" y="3549805"/>
                <a:ext cx="253694" cy="13502"/>
              </a:xfrm>
              <a:custGeom>
                <a:avLst/>
                <a:gdLst/>
                <a:ahLst/>
                <a:cxnLst/>
                <a:rect l="l" t="t" r="r" b="b"/>
                <a:pathLst>
                  <a:path w="7760" h="413" extrusionOk="0">
                    <a:moveTo>
                      <a:pt x="191" y="1"/>
                    </a:moveTo>
                    <a:cubicBezTo>
                      <a:pt x="64" y="1"/>
                      <a:pt x="1" y="96"/>
                      <a:pt x="1" y="222"/>
                    </a:cubicBezTo>
                    <a:cubicBezTo>
                      <a:pt x="1" y="318"/>
                      <a:pt x="96" y="413"/>
                      <a:pt x="191" y="413"/>
                    </a:cubicBezTo>
                    <a:lnTo>
                      <a:pt x="7538" y="413"/>
                    </a:lnTo>
                    <a:cubicBezTo>
                      <a:pt x="7664" y="413"/>
                      <a:pt x="7759" y="318"/>
                      <a:pt x="7759" y="222"/>
                    </a:cubicBezTo>
                    <a:cubicBezTo>
                      <a:pt x="7759" y="96"/>
                      <a:pt x="7664" y="1"/>
                      <a:pt x="7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39"/>
              <p:cNvSpPr/>
              <p:nvPr/>
            </p:nvSpPr>
            <p:spPr>
              <a:xfrm>
                <a:off x="2364645" y="3259037"/>
                <a:ext cx="141853" cy="139662"/>
              </a:xfrm>
              <a:custGeom>
                <a:avLst/>
                <a:gdLst/>
                <a:ahLst/>
                <a:cxnLst/>
                <a:rect l="l" t="t" r="r" b="b"/>
                <a:pathLst>
                  <a:path w="4339" h="4272" extrusionOk="0">
                    <a:moveTo>
                      <a:pt x="2136" y="0"/>
                    </a:moveTo>
                    <a:cubicBezTo>
                      <a:pt x="2025" y="0"/>
                      <a:pt x="1915" y="9"/>
                      <a:pt x="1805" y="28"/>
                    </a:cubicBezTo>
                    <a:cubicBezTo>
                      <a:pt x="1710" y="28"/>
                      <a:pt x="1615" y="154"/>
                      <a:pt x="1647" y="249"/>
                    </a:cubicBezTo>
                    <a:cubicBezTo>
                      <a:pt x="1679" y="376"/>
                      <a:pt x="1774" y="439"/>
                      <a:pt x="1869" y="439"/>
                    </a:cubicBezTo>
                    <a:cubicBezTo>
                      <a:pt x="1974" y="418"/>
                      <a:pt x="2079" y="408"/>
                      <a:pt x="2183" y="408"/>
                    </a:cubicBezTo>
                    <a:cubicBezTo>
                      <a:pt x="2548" y="408"/>
                      <a:pt x="2896" y="534"/>
                      <a:pt x="3167" y="756"/>
                    </a:cubicBezTo>
                    <a:cubicBezTo>
                      <a:pt x="3547" y="1041"/>
                      <a:pt x="3800" y="1421"/>
                      <a:pt x="3864" y="1896"/>
                    </a:cubicBezTo>
                    <a:cubicBezTo>
                      <a:pt x="3927" y="2339"/>
                      <a:pt x="3800" y="2814"/>
                      <a:pt x="3515" y="3163"/>
                    </a:cubicBezTo>
                    <a:cubicBezTo>
                      <a:pt x="3177" y="3615"/>
                      <a:pt x="2659" y="3854"/>
                      <a:pt x="2135" y="3854"/>
                    </a:cubicBezTo>
                    <a:cubicBezTo>
                      <a:pt x="1777" y="3854"/>
                      <a:pt x="1417" y="3742"/>
                      <a:pt x="1109" y="3511"/>
                    </a:cubicBezTo>
                    <a:cubicBezTo>
                      <a:pt x="728" y="3226"/>
                      <a:pt x="475" y="2814"/>
                      <a:pt x="412" y="2339"/>
                    </a:cubicBezTo>
                    <a:cubicBezTo>
                      <a:pt x="412" y="2257"/>
                      <a:pt x="341" y="2175"/>
                      <a:pt x="239" y="2175"/>
                    </a:cubicBezTo>
                    <a:cubicBezTo>
                      <a:pt x="223" y="2175"/>
                      <a:pt x="207" y="2177"/>
                      <a:pt x="190" y="2181"/>
                    </a:cubicBezTo>
                    <a:cubicBezTo>
                      <a:pt x="63" y="2181"/>
                      <a:pt x="0" y="2276"/>
                      <a:pt x="0" y="2403"/>
                    </a:cubicBezTo>
                    <a:cubicBezTo>
                      <a:pt x="95" y="2973"/>
                      <a:pt x="380" y="3479"/>
                      <a:pt x="855" y="3828"/>
                    </a:cubicBezTo>
                    <a:cubicBezTo>
                      <a:pt x="1235" y="4144"/>
                      <a:pt x="1679" y="4271"/>
                      <a:pt x="2122" y="4271"/>
                    </a:cubicBezTo>
                    <a:cubicBezTo>
                      <a:pt x="2787" y="4271"/>
                      <a:pt x="3420" y="3986"/>
                      <a:pt x="3832" y="3416"/>
                    </a:cubicBezTo>
                    <a:cubicBezTo>
                      <a:pt x="4180" y="2973"/>
                      <a:pt x="4339" y="2403"/>
                      <a:pt x="4244" y="1833"/>
                    </a:cubicBezTo>
                    <a:cubicBezTo>
                      <a:pt x="4180" y="1263"/>
                      <a:pt x="3895" y="788"/>
                      <a:pt x="3420" y="439"/>
                    </a:cubicBezTo>
                    <a:cubicBezTo>
                      <a:pt x="3062" y="158"/>
                      <a:pt x="2601" y="0"/>
                      <a:pt x="2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39"/>
              <p:cNvSpPr/>
              <p:nvPr/>
            </p:nvSpPr>
            <p:spPr>
              <a:xfrm>
                <a:off x="2346011" y="3244195"/>
                <a:ext cx="90101" cy="95495"/>
              </a:xfrm>
              <a:custGeom>
                <a:avLst/>
                <a:gdLst/>
                <a:ahLst/>
                <a:cxnLst/>
                <a:rect l="l" t="t" r="r" b="b"/>
                <a:pathLst>
                  <a:path w="2756" h="2921" extrusionOk="0">
                    <a:moveTo>
                      <a:pt x="2027" y="450"/>
                    </a:moveTo>
                    <a:lnTo>
                      <a:pt x="2312" y="2287"/>
                    </a:lnTo>
                    <a:lnTo>
                      <a:pt x="443" y="2508"/>
                    </a:lnTo>
                    <a:cubicBezTo>
                      <a:pt x="443" y="2033"/>
                      <a:pt x="602" y="1590"/>
                      <a:pt x="887" y="1210"/>
                    </a:cubicBezTo>
                    <a:cubicBezTo>
                      <a:pt x="1172" y="830"/>
                      <a:pt x="1552" y="545"/>
                      <a:pt x="2027" y="450"/>
                    </a:cubicBezTo>
                    <a:close/>
                    <a:moveTo>
                      <a:pt x="2193" y="0"/>
                    </a:moveTo>
                    <a:cubicBezTo>
                      <a:pt x="2180" y="0"/>
                      <a:pt x="2166" y="2"/>
                      <a:pt x="2154" y="6"/>
                    </a:cubicBezTo>
                    <a:cubicBezTo>
                      <a:pt x="1520" y="101"/>
                      <a:pt x="950" y="450"/>
                      <a:pt x="538" y="957"/>
                    </a:cubicBezTo>
                    <a:cubicBezTo>
                      <a:pt x="158" y="1463"/>
                      <a:pt x="0" y="2097"/>
                      <a:pt x="63" y="2762"/>
                    </a:cubicBezTo>
                    <a:cubicBezTo>
                      <a:pt x="95" y="2857"/>
                      <a:pt x="158" y="2920"/>
                      <a:pt x="285" y="2920"/>
                    </a:cubicBezTo>
                    <a:lnTo>
                      <a:pt x="2565" y="2667"/>
                    </a:lnTo>
                    <a:cubicBezTo>
                      <a:pt x="2629" y="2667"/>
                      <a:pt x="2692" y="2635"/>
                      <a:pt x="2724" y="2603"/>
                    </a:cubicBezTo>
                    <a:cubicBezTo>
                      <a:pt x="2755" y="2540"/>
                      <a:pt x="2755" y="2477"/>
                      <a:pt x="2755" y="2445"/>
                    </a:cubicBezTo>
                    <a:lnTo>
                      <a:pt x="2375" y="165"/>
                    </a:lnTo>
                    <a:cubicBezTo>
                      <a:pt x="2375" y="83"/>
                      <a:pt x="2280" y="0"/>
                      <a:pt x="21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4519;p39">
              <a:extLst>
                <a:ext uri="{FF2B5EF4-FFF2-40B4-BE49-F238E27FC236}">
                  <a16:creationId xmlns:a16="http://schemas.microsoft.com/office/drawing/2014/main" id="{F58C1A38-3D34-8DCB-EE69-33F05D054F23}"/>
                </a:ext>
              </a:extLst>
            </p:cNvPr>
            <p:cNvSpPr/>
            <p:nvPr/>
          </p:nvSpPr>
          <p:spPr>
            <a:xfrm>
              <a:off x="2120115" y="2955502"/>
              <a:ext cx="794166" cy="884201"/>
            </a:xfrm>
            <a:custGeom>
              <a:avLst/>
              <a:gdLst/>
              <a:ahLst/>
              <a:cxnLst/>
              <a:rect l="l" t="t" r="r" b="b"/>
              <a:pathLst>
                <a:path w="24292" h="27046" extrusionOk="0">
                  <a:moveTo>
                    <a:pt x="12162" y="1"/>
                  </a:moveTo>
                  <a:cubicBezTo>
                    <a:pt x="11647" y="1"/>
                    <a:pt x="11133" y="112"/>
                    <a:pt x="10737" y="333"/>
                  </a:cubicBezTo>
                  <a:lnTo>
                    <a:pt x="1426" y="5685"/>
                  </a:lnTo>
                  <a:cubicBezTo>
                    <a:pt x="951" y="5970"/>
                    <a:pt x="508" y="6509"/>
                    <a:pt x="254" y="7110"/>
                  </a:cubicBezTo>
                  <a:cubicBezTo>
                    <a:pt x="254" y="7142"/>
                    <a:pt x="223" y="7174"/>
                    <a:pt x="223" y="7205"/>
                  </a:cubicBezTo>
                  <a:cubicBezTo>
                    <a:pt x="96" y="7522"/>
                    <a:pt x="1" y="7839"/>
                    <a:pt x="1" y="8155"/>
                  </a:cubicBezTo>
                  <a:lnTo>
                    <a:pt x="1" y="18891"/>
                  </a:lnTo>
                  <a:cubicBezTo>
                    <a:pt x="1" y="19810"/>
                    <a:pt x="634" y="20886"/>
                    <a:pt x="1426" y="21361"/>
                  </a:cubicBezTo>
                  <a:lnTo>
                    <a:pt x="10737" y="26713"/>
                  </a:lnTo>
                  <a:cubicBezTo>
                    <a:pt x="11133" y="26935"/>
                    <a:pt x="11647" y="27046"/>
                    <a:pt x="12158" y="27046"/>
                  </a:cubicBezTo>
                  <a:cubicBezTo>
                    <a:pt x="12668" y="27046"/>
                    <a:pt x="13175" y="26935"/>
                    <a:pt x="13555" y="26713"/>
                  </a:cubicBezTo>
                  <a:lnTo>
                    <a:pt x="22866" y="21361"/>
                  </a:lnTo>
                  <a:cubicBezTo>
                    <a:pt x="23658" y="20886"/>
                    <a:pt x="24291" y="19810"/>
                    <a:pt x="24291" y="18891"/>
                  </a:cubicBezTo>
                  <a:lnTo>
                    <a:pt x="24291" y="8155"/>
                  </a:lnTo>
                  <a:cubicBezTo>
                    <a:pt x="24291" y="7237"/>
                    <a:pt x="23658" y="6160"/>
                    <a:pt x="22866" y="5685"/>
                  </a:cubicBezTo>
                  <a:lnTo>
                    <a:pt x="13587" y="333"/>
                  </a:lnTo>
                  <a:cubicBezTo>
                    <a:pt x="13191" y="112"/>
                    <a:pt x="12676" y="1"/>
                    <a:pt x="1216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4" name="Google Shape;4554;p39"/>
            <p:cNvSpPr txBox="1"/>
            <p:nvPr/>
          </p:nvSpPr>
          <p:spPr>
            <a:xfrm>
              <a:off x="1998079" y="3241018"/>
              <a:ext cx="1071595" cy="36763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2A365"/>
                  </a:solidFill>
                  <a:latin typeface="Fira Sans Medium"/>
                  <a:ea typeface="Fira Sans Medium"/>
                  <a:cs typeface="Fira Sans Medium"/>
                  <a:sym typeface="Fira Sans Medium"/>
                </a:rPr>
                <a:t>Digital Inclusion</a:t>
              </a:r>
              <a:endParaRPr sz="1200" dirty="0">
                <a:solidFill>
                  <a:srgbClr val="F2A365"/>
                </a:solidFill>
                <a:latin typeface="Fira Sans Medium"/>
                <a:ea typeface="Fira Sans Medium"/>
                <a:cs typeface="Fira Sans Medium"/>
                <a:sym typeface="Fira Sans Medium"/>
              </a:endParaRPr>
            </a:p>
          </p:txBody>
        </p:sp>
      </p:grpSp>
      <p:grpSp>
        <p:nvGrpSpPr>
          <p:cNvPr id="7" name="Groupe 6">
            <a:extLst>
              <a:ext uri="{FF2B5EF4-FFF2-40B4-BE49-F238E27FC236}">
                <a16:creationId xmlns:a16="http://schemas.microsoft.com/office/drawing/2014/main" id="{B780A76F-736A-4228-0765-919599376307}"/>
              </a:ext>
            </a:extLst>
          </p:cNvPr>
          <p:cNvGrpSpPr/>
          <p:nvPr/>
        </p:nvGrpSpPr>
        <p:grpSpPr>
          <a:xfrm>
            <a:off x="630151" y="2816806"/>
            <a:ext cx="1071627" cy="1168921"/>
            <a:chOff x="630151" y="2816806"/>
            <a:chExt cx="1071627" cy="1168921"/>
          </a:xfrm>
        </p:grpSpPr>
        <p:grpSp>
          <p:nvGrpSpPr>
            <p:cNvPr id="4476" name="Google Shape;4476;p39"/>
            <p:cNvGrpSpPr/>
            <p:nvPr/>
          </p:nvGrpSpPr>
          <p:grpSpPr>
            <a:xfrm>
              <a:off x="630151" y="2816806"/>
              <a:ext cx="1071627" cy="1168921"/>
              <a:chOff x="660451" y="2816806"/>
              <a:chExt cx="1071627" cy="1168921"/>
            </a:xfrm>
          </p:grpSpPr>
          <p:sp>
            <p:nvSpPr>
              <p:cNvPr id="4477" name="Google Shape;4477;p39"/>
              <p:cNvSpPr/>
              <p:nvPr/>
            </p:nvSpPr>
            <p:spPr>
              <a:xfrm>
                <a:off x="691509" y="2816806"/>
                <a:ext cx="1008466" cy="568424"/>
              </a:xfrm>
              <a:custGeom>
                <a:avLst/>
                <a:gdLst/>
                <a:ahLst/>
                <a:cxnLst/>
                <a:rect l="l" t="t" r="r" b="b"/>
                <a:pathLst>
                  <a:path w="30847" h="17387" extrusionOk="0">
                    <a:moveTo>
                      <a:pt x="15424" y="0"/>
                    </a:moveTo>
                    <a:cubicBezTo>
                      <a:pt x="14980" y="0"/>
                      <a:pt x="14537" y="95"/>
                      <a:pt x="14220" y="285"/>
                    </a:cubicBezTo>
                    <a:lnTo>
                      <a:pt x="1236" y="7791"/>
                    </a:lnTo>
                    <a:cubicBezTo>
                      <a:pt x="888" y="7981"/>
                      <a:pt x="603" y="8297"/>
                      <a:pt x="349" y="8678"/>
                    </a:cubicBezTo>
                    <a:cubicBezTo>
                      <a:pt x="128" y="9089"/>
                      <a:pt x="1" y="9501"/>
                      <a:pt x="1" y="9881"/>
                    </a:cubicBezTo>
                    <a:lnTo>
                      <a:pt x="1" y="17386"/>
                    </a:lnTo>
                    <a:lnTo>
                      <a:pt x="381" y="17386"/>
                    </a:lnTo>
                    <a:lnTo>
                      <a:pt x="381" y="9881"/>
                    </a:lnTo>
                    <a:cubicBezTo>
                      <a:pt x="381" y="9564"/>
                      <a:pt x="508" y="9216"/>
                      <a:pt x="698" y="8868"/>
                    </a:cubicBezTo>
                    <a:cubicBezTo>
                      <a:pt x="888" y="8551"/>
                      <a:pt x="1141" y="8266"/>
                      <a:pt x="1426" y="8139"/>
                    </a:cubicBezTo>
                    <a:lnTo>
                      <a:pt x="14410" y="602"/>
                    </a:lnTo>
                    <a:cubicBezTo>
                      <a:pt x="14695" y="475"/>
                      <a:pt x="15044" y="380"/>
                      <a:pt x="15424" y="380"/>
                    </a:cubicBezTo>
                    <a:cubicBezTo>
                      <a:pt x="15804" y="380"/>
                      <a:pt x="16184" y="475"/>
                      <a:pt x="16437" y="602"/>
                    </a:cubicBezTo>
                    <a:lnTo>
                      <a:pt x="29453" y="8139"/>
                    </a:lnTo>
                    <a:cubicBezTo>
                      <a:pt x="29706" y="8266"/>
                      <a:pt x="29960" y="8551"/>
                      <a:pt x="30150" y="8868"/>
                    </a:cubicBezTo>
                    <a:cubicBezTo>
                      <a:pt x="30372" y="9216"/>
                      <a:pt x="30467" y="9564"/>
                      <a:pt x="30467" y="9881"/>
                    </a:cubicBezTo>
                    <a:lnTo>
                      <a:pt x="30467" y="17386"/>
                    </a:lnTo>
                    <a:lnTo>
                      <a:pt x="30847" y="17386"/>
                    </a:lnTo>
                    <a:lnTo>
                      <a:pt x="30847" y="9881"/>
                    </a:lnTo>
                    <a:cubicBezTo>
                      <a:pt x="30847" y="9501"/>
                      <a:pt x="30720" y="9089"/>
                      <a:pt x="30498" y="8678"/>
                    </a:cubicBezTo>
                    <a:cubicBezTo>
                      <a:pt x="30277" y="8297"/>
                      <a:pt x="29960" y="7981"/>
                      <a:pt x="29643" y="7791"/>
                    </a:cubicBezTo>
                    <a:lnTo>
                      <a:pt x="16659" y="285"/>
                    </a:lnTo>
                    <a:cubicBezTo>
                      <a:pt x="16310" y="95"/>
                      <a:pt x="15899" y="0"/>
                      <a:pt x="1542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39"/>
              <p:cNvSpPr/>
              <p:nvPr/>
            </p:nvSpPr>
            <p:spPr>
              <a:xfrm>
                <a:off x="660451" y="3385198"/>
                <a:ext cx="1071627" cy="600529"/>
              </a:xfrm>
              <a:custGeom>
                <a:avLst/>
                <a:gdLst/>
                <a:ahLst/>
                <a:cxnLst/>
                <a:rect l="l" t="t" r="r" b="b"/>
                <a:pathLst>
                  <a:path w="32779" h="18369" extrusionOk="0">
                    <a:moveTo>
                      <a:pt x="1" y="0"/>
                    </a:moveTo>
                    <a:lnTo>
                      <a:pt x="1" y="7506"/>
                    </a:lnTo>
                    <a:cubicBezTo>
                      <a:pt x="1" y="8044"/>
                      <a:pt x="159" y="8646"/>
                      <a:pt x="476" y="9184"/>
                    </a:cubicBezTo>
                    <a:cubicBezTo>
                      <a:pt x="793" y="9723"/>
                      <a:pt x="1204" y="10166"/>
                      <a:pt x="1679" y="10451"/>
                    </a:cubicBezTo>
                    <a:lnTo>
                      <a:pt x="14695" y="17957"/>
                    </a:lnTo>
                    <a:cubicBezTo>
                      <a:pt x="15170" y="18210"/>
                      <a:pt x="15772" y="18368"/>
                      <a:pt x="16374" y="18368"/>
                    </a:cubicBezTo>
                    <a:cubicBezTo>
                      <a:pt x="17007" y="18368"/>
                      <a:pt x="17609" y="18210"/>
                      <a:pt x="18084" y="17957"/>
                    </a:cubicBezTo>
                    <a:lnTo>
                      <a:pt x="31068" y="10451"/>
                    </a:lnTo>
                    <a:cubicBezTo>
                      <a:pt x="31543" y="10166"/>
                      <a:pt x="31987" y="9723"/>
                      <a:pt x="32272" y="9184"/>
                    </a:cubicBezTo>
                    <a:cubicBezTo>
                      <a:pt x="32588" y="8646"/>
                      <a:pt x="32778" y="8044"/>
                      <a:pt x="32778" y="7506"/>
                    </a:cubicBezTo>
                    <a:lnTo>
                      <a:pt x="32778" y="0"/>
                    </a:lnTo>
                    <a:lnTo>
                      <a:pt x="30435" y="0"/>
                    </a:lnTo>
                    <a:lnTo>
                      <a:pt x="30435" y="7506"/>
                    </a:lnTo>
                    <a:cubicBezTo>
                      <a:pt x="30435" y="7633"/>
                      <a:pt x="30403" y="7823"/>
                      <a:pt x="30276" y="8044"/>
                    </a:cubicBezTo>
                    <a:cubicBezTo>
                      <a:pt x="30150" y="8234"/>
                      <a:pt x="29991" y="8393"/>
                      <a:pt x="29928" y="8456"/>
                    </a:cubicBezTo>
                    <a:lnTo>
                      <a:pt x="16912" y="15930"/>
                    </a:lnTo>
                    <a:cubicBezTo>
                      <a:pt x="16817" y="15993"/>
                      <a:pt x="16627" y="16057"/>
                      <a:pt x="16374" y="16057"/>
                    </a:cubicBezTo>
                    <a:cubicBezTo>
                      <a:pt x="16120" y="16057"/>
                      <a:pt x="15930" y="15993"/>
                      <a:pt x="15835" y="15930"/>
                    </a:cubicBezTo>
                    <a:lnTo>
                      <a:pt x="2851" y="8456"/>
                    </a:lnTo>
                    <a:cubicBezTo>
                      <a:pt x="2756" y="8393"/>
                      <a:pt x="2598" y="8266"/>
                      <a:pt x="2471" y="8044"/>
                    </a:cubicBezTo>
                    <a:cubicBezTo>
                      <a:pt x="2344" y="7823"/>
                      <a:pt x="2313" y="7633"/>
                      <a:pt x="2313" y="7506"/>
                    </a:cubicBezTo>
                    <a:lnTo>
                      <a:pt x="231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39"/>
              <p:cNvSpPr/>
              <p:nvPr/>
            </p:nvSpPr>
            <p:spPr>
              <a:xfrm>
                <a:off x="799198" y="2942607"/>
                <a:ext cx="794134" cy="884953"/>
              </a:xfrm>
              <a:custGeom>
                <a:avLst/>
                <a:gdLst/>
                <a:ahLst/>
                <a:cxnLst/>
                <a:rect l="l" t="t" r="r" b="b"/>
                <a:pathLst>
                  <a:path w="24291" h="27069" extrusionOk="0">
                    <a:moveTo>
                      <a:pt x="12130" y="0"/>
                    </a:moveTo>
                    <a:cubicBezTo>
                      <a:pt x="11615" y="0"/>
                      <a:pt x="11100" y="111"/>
                      <a:pt x="10705" y="333"/>
                    </a:cubicBezTo>
                    <a:lnTo>
                      <a:pt x="1394" y="5716"/>
                    </a:lnTo>
                    <a:cubicBezTo>
                      <a:pt x="634" y="6160"/>
                      <a:pt x="0" y="7268"/>
                      <a:pt x="0" y="8186"/>
                    </a:cubicBezTo>
                    <a:lnTo>
                      <a:pt x="0" y="18922"/>
                    </a:lnTo>
                    <a:cubicBezTo>
                      <a:pt x="0" y="19366"/>
                      <a:pt x="159" y="19872"/>
                      <a:pt x="412" y="20316"/>
                    </a:cubicBezTo>
                    <a:cubicBezTo>
                      <a:pt x="666" y="20759"/>
                      <a:pt x="1014" y="21139"/>
                      <a:pt x="1394" y="21361"/>
                    </a:cubicBezTo>
                    <a:lnTo>
                      <a:pt x="10705" y="26744"/>
                    </a:lnTo>
                    <a:cubicBezTo>
                      <a:pt x="10800" y="26808"/>
                      <a:pt x="10926" y="26839"/>
                      <a:pt x="11021" y="26871"/>
                    </a:cubicBezTo>
                    <a:cubicBezTo>
                      <a:pt x="11148" y="26934"/>
                      <a:pt x="11275" y="26966"/>
                      <a:pt x="11370" y="26998"/>
                    </a:cubicBezTo>
                    <a:cubicBezTo>
                      <a:pt x="11607" y="27045"/>
                      <a:pt x="11868" y="27069"/>
                      <a:pt x="12130" y="27069"/>
                    </a:cubicBezTo>
                    <a:cubicBezTo>
                      <a:pt x="12391" y="27069"/>
                      <a:pt x="12652" y="27045"/>
                      <a:pt x="12890" y="26998"/>
                    </a:cubicBezTo>
                    <a:cubicBezTo>
                      <a:pt x="13080" y="26934"/>
                      <a:pt x="13238" y="26903"/>
                      <a:pt x="13396" y="26808"/>
                    </a:cubicBezTo>
                    <a:cubicBezTo>
                      <a:pt x="13428" y="26776"/>
                      <a:pt x="13491" y="26776"/>
                      <a:pt x="13555" y="26744"/>
                    </a:cubicBezTo>
                    <a:lnTo>
                      <a:pt x="22866" y="21361"/>
                    </a:lnTo>
                    <a:cubicBezTo>
                      <a:pt x="23246" y="21139"/>
                      <a:pt x="23594" y="20759"/>
                      <a:pt x="23847" y="20316"/>
                    </a:cubicBezTo>
                    <a:cubicBezTo>
                      <a:pt x="24132" y="19872"/>
                      <a:pt x="24291" y="19366"/>
                      <a:pt x="24291" y="18922"/>
                    </a:cubicBezTo>
                    <a:lnTo>
                      <a:pt x="24291" y="8186"/>
                    </a:lnTo>
                    <a:cubicBezTo>
                      <a:pt x="24291" y="7268"/>
                      <a:pt x="23626" y="6160"/>
                      <a:pt x="22866" y="5716"/>
                    </a:cubicBezTo>
                    <a:lnTo>
                      <a:pt x="13555" y="333"/>
                    </a:lnTo>
                    <a:cubicBezTo>
                      <a:pt x="13159" y="111"/>
                      <a:pt x="12644" y="0"/>
                      <a:pt x="1213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52" name="Google Shape;4552;p39"/>
            <p:cNvSpPr txBox="1"/>
            <p:nvPr/>
          </p:nvSpPr>
          <p:spPr>
            <a:xfrm>
              <a:off x="682577" y="3263119"/>
              <a:ext cx="966776"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30475E"/>
                  </a:solidFill>
                  <a:latin typeface="Fira Sans Medium"/>
                  <a:ea typeface="Fira Sans Medium"/>
                  <a:cs typeface="Fira Sans Medium"/>
                  <a:sym typeface="Fira Sans Medium"/>
                </a:rPr>
                <a:t>Innovation</a:t>
              </a:r>
              <a:endParaRPr dirty="0">
                <a:solidFill>
                  <a:srgbClr val="30475E"/>
                </a:solidFill>
                <a:latin typeface="Fira Sans Medium"/>
                <a:ea typeface="Fira Sans Medium"/>
                <a:cs typeface="Fira Sans Medium"/>
                <a:sym typeface="Fira Sans Medium"/>
              </a:endParaRPr>
            </a:p>
          </p:txBody>
        </p:sp>
      </p:grpSp>
      <p:cxnSp>
        <p:nvCxnSpPr>
          <p:cNvPr id="14" name="Connecteur droit 13">
            <a:extLst>
              <a:ext uri="{FF2B5EF4-FFF2-40B4-BE49-F238E27FC236}">
                <a16:creationId xmlns:a16="http://schemas.microsoft.com/office/drawing/2014/main" id="{9237A8BC-3625-5EA7-BF70-31C70D4776AC}"/>
              </a:ext>
            </a:extLst>
          </p:cNvPr>
          <p:cNvCxnSpPr/>
          <p:nvPr/>
        </p:nvCxnSpPr>
        <p:spPr>
          <a:xfrm>
            <a:off x="4546255" y="2242202"/>
            <a:ext cx="0" cy="455052"/>
          </a:xfrm>
          <a:prstGeom prst="line">
            <a:avLst/>
          </a:prstGeom>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75"/>
                                        </p:tgtEl>
                                        <p:attrNameLst>
                                          <p:attrName>style.visibility</p:attrName>
                                        </p:attrNameLst>
                                      </p:cBhvr>
                                      <p:to>
                                        <p:strVal val="visible"/>
                                      </p:to>
                                    </p:set>
                                    <p:animEffect transition="in" filter="fade">
                                      <p:cBhvr>
                                        <p:cTn id="7" dur="500"/>
                                        <p:tgtEl>
                                          <p:spTgt spid="4475"/>
                                        </p:tgtEl>
                                      </p:cBhvr>
                                    </p:animEffect>
                                  </p:childTnLst>
                                </p:cTn>
                              </p:par>
                              <p:par>
                                <p:cTn id="8" presetID="21" presetClass="entr" presetSubtype="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1750"/>
                                        <p:tgtEl>
                                          <p:spTgt spid="15"/>
                                        </p:tgtEl>
                                      </p:cBhvr>
                                    </p:animEffect>
                                  </p:childTnLst>
                                </p:cTn>
                              </p:par>
                            </p:childTnLst>
                          </p:cTn>
                        </p:par>
                        <p:par>
                          <p:cTn id="11" fill="hold">
                            <p:stCondLst>
                              <p:cond delay="1750"/>
                            </p:stCondLst>
                            <p:childTnLst>
                              <p:par>
                                <p:cTn id="12" presetID="22" presetClass="entr" presetSubtype="8" fill="hold" grpId="0" nodeType="afterEffect">
                                  <p:stCondLst>
                                    <p:cond delay="0"/>
                                  </p:stCondLst>
                                  <p:childTnLst>
                                    <p:set>
                                      <p:cBhvr>
                                        <p:cTn id="13" dur="1" fill="hold">
                                          <p:stCondLst>
                                            <p:cond delay="0"/>
                                          </p:stCondLst>
                                        </p:cTn>
                                        <p:tgtEl>
                                          <p:spTgt spid="4457"/>
                                        </p:tgtEl>
                                        <p:attrNameLst>
                                          <p:attrName>style.visibility</p:attrName>
                                        </p:attrNameLst>
                                      </p:cBhvr>
                                      <p:to>
                                        <p:strVal val="visible"/>
                                      </p:to>
                                    </p:set>
                                    <p:animEffect transition="in" filter="wipe(left)">
                                      <p:cBhvr>
                                        <p:cTn id="14" dur="500"/>
                                        <p:tgtEl>
                                          <p:spTgt spid="445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4462"/>
                                        </p:tgtEl>
                                        <p:attrNameLst>
                                          <p:attrName>style.visibility</p:attrName>
                                        </p:attrNameLst>
                                      </p:cBhvr>
                                      <p:to>
                                        <p:strVal val="visible"/>
                                      </p:to>
                                    </p:set>
                                    <p:animEffect transition="in" filter="wipe(left)">
                                      <p:cBhvr>
                                        <p:cTn id="17" dur="500"/>
                                        <p:tgtEl>
                                          <p:spTgt spid="446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463"/>
                                        </p:tgtEl>
                                        <p:attrNameLst>
                                          <p:attrName>style.visibility</p:attrName>
                                        </p:attrNameLst>
                                      </p:cBhvr>
                                      <p:to>
                                        <p:strVal val="visible"/>
                                      </p:to>
                                    </p:set>
                                    <p:animEffect transition="in" filter="wipe(left)">
                                      <p:cBhvr>
                                        <p:cTn id="20" dur="500"/>
                                        <p:tgtEl>
                                          <p:spTgt spid="4463"/>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464"/>
                                        </p:tgtEl>
                                        <p:attrNameLst>
                                          <p:attrName>style.visibility</p:attrName>
                                        </p:attrNameLst>
                                      </p:cBhvr>
                                      <p:to>
                                        <p:strVal val="visible"/>
                                      </p:to>
                                    </p:set>
                                    <p:animEffect transition="in" filter="wipe(left)">
                                      <p:cBhvr>
                                        <p:cTn id="23" dur="500"/>
                                        <p:tgtEl>
                                          <p:spTgt spid="4464"/>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471"/>
                                        </p:tgtEl>
                                        <p:attrNameLst>
                                          <p:attrName>style.visibility</p:attrName>
                                        </p:attrNameLst>
                                      </p:cBhvr>
                                      <p:to>
                                        <p:strVal val="visible"/>
                                      </p:to>
                                    </p:set>
                                    <p:animEffect transition="in" filter="wipe(left)">
                                      <p:cBhvr>
                                        <p:cTn id="26" dur="500"/>
                                        <p:tgtEl>
                                          <p:spTgt spid="4471"/>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4472"/>
                                        </p:tgtEl>
                                        <p:attrNameLst>
                                          <p:attrName>style.visibility</p:attrName>
                                        </p:attrNameLst>
                                      </p:cBhvr>
                                      <p:to>
                                        <p:strVal val="visible"/>
                                      </p:to>
                                    </p:set>
                                    <p:animEffect transition="in" filter="wipe(left)">
                                      <p:cBhvr>
                                        <p:cTn id="29" dur="500"/>
                                        <p:tgtEl>
                                          <p:spTgt spid="4472"/>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4456"/>
                                        </p:tgtEl>
                                        <p:attrNameLst>
                                          <p:attrName>style.visibility</p:attrName>
                                        </p:attrNameLst>
                                      </p:cBhvr>
                                      <p:to>
                                        <p:strVal val="visible"/>
                                      </p:to>
                                    </p:set>
                                    <p:animEffect transition="in" filter="wipe(right)">
                                      <p:cBhvr>
                                        <p:cTn id="32" dur="500"/>
                                        <p:tgtEl>
                                          <p:spTgt spid="445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4458"/>
                                        </p:tgtEl>
                                        <p:attrNameLst>
                                          <p:attrName>style.visibility</p:attrName>
                                        </p:attrNameLst>
                                      </p:cBhvr>
                                      <p:to>
                                        <p:strVal val="visible"/>
                                      </p:to>
                                    </p:set>
                                    <p:animEffect transition="in" filter="wipe(right)">
                                      <p:cBhvr>
                                        <p:cTn id="35" dur="500"/>
                                        <p:tgtEl>
                                          <p:spTgt spid="4458"/>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4459"/>
                                        </p:tgtEl>
                                        <p:attrNameLst>
                                          <p:attrName>style.visibility</p:attrName>
                                        </p:attrNameLst>
                                      </p:cBhvr>
                                      <p:to>
                                        <p:strVal val="visible"/>
                                      </p:to>
                                    </p:set>
                                    <p:animEffect transition="in" filter="wipe(right)">
                                      <p:cBhvr>
                                        <p:cTn id="38" dur="500"/>
                                        <p:tgtEl>
                                          <p:spTgt spid="4459"/>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4467"/>
                                        </p:tgtEl>
                                        <p:attrNameLst>
                                          <p:attrName>style.visibility</p:attrName>
                                        </p:attrNameLst>
                                      </p:cBhvr>
                                      <p:to>
                                        <p:strVal val="visible"/>
                                      </p:to>
                                    </p:set>
                                    <p:animEffect transition="in" filter="wipe(right)">
                                      <p:cBhvr>
                                        <p:cTn id="41" dur="500"/>
                                        <p:tgtEl>
                                          <p:spTgt spid="4467"/>
                                        </p:tgtEl>
                                      </p:cBhvr>
                                    </p:animEffect>
                                  </p:childTnLst>
                                </p:cTn>
                              </p:par>
                              <p:par>
                                <p:cTn id="42" presetID="22" presetClass="entr" presetSubtype="2" fill="hold" grpId="0" nodeType="withEffect">
                                  <p:stCondLst>
                                    <p:cond delay="0"/>
                                  </p:stCondLst>
                                  <p:childTnLst>
                                    <p:set>
                                      <p:cBhvr>
                                        <p:cTn id="43" dur="1" fill="hold">
                                          <p:stCondLst>
                                            <p:cond delay="0"/>
                                          </p:stCondLst>
                                        </p:cTn>
                                        <p:tgtEl>
                                          <p:spTgt spid="4468"/>
                                        </p:tgtEl>
                                        <p:attrNameLst>
                                          <p:attrName>style.visibility</p:attrName>
                                        </p:attrNameLst>
                                      </p:cBhvr>
                                      <p:to>
                                        <p:strVal val="visible"/>
                                      </p:to>
                                    </p:set>
                                    <p:animEffect transition="in" filter="wipe(right)">
                                      <p:cBhvr>
                                        <p:cTn id="44" dur="500"/>
                                        <p:tgtEl>
                                          <p:spTgt spid="4468"/>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4469"/>
                                        </p:tgtEl>
                                        <p:attrNameLst>
                                          <p:attrName>style.visibility</p:attrName>
                                        </p:attrNameLst>
                                      </p:cBhvr>
                                      <p:to>
                                        <p:strVal val="visible"/>
                                      </p:to>
                                    </p:set>
                                    <p:animEffect transition="in" filter="wipe(right)">
                                      <p:cBhvr>
                                        <p:cTn id="47" dur="500"/>
                                        <p:tgtEl>
                                          <p:spTgt spid="4469"/>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4461"/>
                                        </p:tgtEl>
                                        <p:attrNameLst>
                                          <p:attrName>style.visibility</p:attrName>
                                        </p:attrNameLst>
                                      </p:cBhvr>
                                      <p:to>
                                        <p:strVal val="visible"/>
                                      </p:to>
                                    </p:set>
                                    <p:animEffect transition="in" filter="wipe(up)">
                                      <p:cBhvr>
                                        <p:cTn id="50" dur="500"/>
                                        <p:tgtEl>
                                          <p:spTgt spid="4461"/>
                                        </p:tgtEl>
                                      </p:cBhvr>
                                    </p:animEffect>
                                  </p:childTnLst>
                                </p:cTn>
                              </p:par>
                              <p:par>
                                <p:cTn id="51" presetID="22" presetClass="entr" presetSubtype="1"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up)">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500"/>
                                        <p:tgtEl>
                                          <p:spTgt spid="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fade">
                                      <p:cBhvr>
                                        <p:cTn id="73" dur="500"/>
                                        <p:tgtEl>
                                          <p:spTgt spid="1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fade">
                                      <p:cBhvr>
                                        <p:cTn id="7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6" grpId="0" animBg="1"/>
      <p:bldP spid="4457" grpId="0" animBg="1"/>
      <p:bldP spid="4458" grpId="0" animBg="1"/>
      <p:bldP spid="4459" grpId="0" animBg="1"/>
      <p:bldP spid="4461" grpId="0" animBg="1"/>
      <p:bldP spid="4462" grpId="0" animBg="1"/>
      <p:bldP spid="4463" grpId="0" animBg="1"/>
      <p:bldP spid="4464" grpId="0" animBg="1"/>
      <p:bldP spid="4467" grpId="0" animBg="1"/>
      <p:bldP spid="4468" grpId="0" animBg="1"/>
      <p:bldP spid="4469" grpId="0" animBg="1"/>
      <p:bldP spid="4471" grpId="0" animBg="1"/>
      <p:bldP spid="4472" grpId="0" animBg="1"/>
      <p:bldP spid="447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ICT 2014">
            <a:extLst>
              <a:ext uri="{FF2B5EF4-FFF2-40B4-BE49-F238E27FC236}">
                <a16:creationId xmlns:a16="http://schemas.microsoft.com/office/drawing/2014/main" id="{65FE14BE-F08F-50A8-755A-7F777331F1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474"/>
          <a:stretch/>
        </p:blipFill>
        <p:spPr bwMode="auto">
          <a:xfrm>
            <a:off x="0" y="0"/>
            <a:ext cx="9144000" cy="2305251"/>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3E1531DF-8F6E-9EC8-2ABB-E42582355B68}"/>
              </a:ext>
            </a:extLst>
          </p:cNvPr>
          <p:cNvSpPr txBox="1"/>
          <p:nvPr/>
        </p:nvSpPr>
        <p:spPr>
          <a:xfrm>
            <a:off x="3453745" y="812449"/>
            <a:ext cx="2236510" cy="830997"/>
          </a:xfrm>
          <a:prstGeom prst="rect">
            <a:avLst/>
          </a:prstGeom>
          <a:noFill/>
        </p:spPr>
        <p:txBody>
          <a:bodyPr wrap="none" rtlCol="0">
            <a:spAutoFit/>
          </a:bodyPr>
          <a:lstStyle/>
          <a:p>
            <a:r>
              <a:rPr lang="fr-FR" sz="4800" b="1" dirty="0">
                <a:solidFill>
                  <a:srgbClr val="FF9609"/>
                </a:solidFill>
                <a:latin typeface="Calibri" panose="020F0502020204030204" pitchFamily="34" charset="0"/>
                <a:ea typeface="Calibri" panose="020F0502020204030204" pitchFamily="34" charset="0"/>
                <a:cs typeface="Calibri" panose="020F0502020204030204" pitchFamily="34" charset="0"/>
              </a:rPr>
              <a:t>Content</a:t>
            </a:r>
            <a:endParaRPr lang="fr-FR" sz="3200" b="1" dirty="0">
              <a:solidFill>
                <a:srgbClr val="FF9609"/>
              </a:solidFill>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xmlns:psez="http://schemas.microsoft.com/office/powerpoint/2016/sectionzoom">
        <mc:Choice Requires="psez">
          <p:graphicFrame>
            <p:nvGraphicFramePr>
              <p:cNvPr id="2101" name="Zoom de section 2100">
                <a:extLst>
                  <a:ext uri="{FF2B5EF4-FFF2-40B4-BE49-F238E27FC236}">
                    <a16:creationId xmlns:a16="http://schemas.microsoft.com/office/drawing/2014/main" id="{33803FD0-2DC3-20F9-BC5A-D590051C6721}"/>
                  </a:ext>
                </a:extLst>
              </p:cNvPr>
              <p:cNvGraphicFramePr>
                <a:graphicFrameLocks noChangeAspect="1"/>
              </p:cNvGraphicFramePr>
              <p:nvPr>
                <p:extLst>
                  <p:ext uri="{D42A27DB-BD31-4B8C-83A1-F6EECF244321}">
                    <p14:modId xmlns:p14="http://schemas.microsoft.com/office/powerpoint/2010/main" val="941395355"/>
                  </p:ext>
                </p:extLst>
              </p:nvPr>
            </p:nvGraphicFramePr>
            <p:xfrm>
              <a:off x="287422" y="2550224"/>
              <a:ext cx="1477328" cy="830997"/>
            </p:xfrm>
            <a:graphic>
              <a:graphicData uri="http://schemas.microsoft.com/office/powerpoint/2016/sectionzoom">
                <psez:sectionZm>
                  <psez:sectionZmObj sectionId="{A90D93F1-9847-45A9-A9A3-9C10D983B6C0}">
                    <psez:zmPr id="{E6510E7F-AB59-4006-BA2F-783375CED80E}" transitionDur="1000">
                      <p166:blipFill xmlns:p166="http://schemas.microsoft.com/office/powerpoint/2016/6/main">
                        <a:blip r:embed="rId3"/>
                        <a:stretch>
                          <a:fillRect/>
                        </a:stretch>
                      </p166:blipFill>
                      <p166:spPr xmlns:p166="http://schemas.microsoft.com/office/powerpoint/2016/6/main">
                        <a:xfrm>
                          <a:off x="0" y="0"/>
                          <a:ext cx="1477328" cy="830997"/>
                        </a:xfrm>
                        <a:prstGeom prst="rect">
                          <a:avLst/>
                        </a:prstGeom>
                        <a:ln w="3175">
                          <a:solidFill>
                            <a:prstClr val="ltGray"/>
                          </a:solidFill>
                        </a:ln>
                      </p166:spPr>
                    </psez:zmPr>
                  </psez:sectionZmObj>
                </psez:sectionZm>
              </a:graphicData>
            </a:graphic>
          </p:graphicFrame>
        </mc:Choice>
        <mc:Fallback xmlns="">
          <p:pic>
            <p:nvPicPr>
              <p:cNvPr id="2101" name="Zoom de section 2100">
                <a:hlinkClick r:id="rId4" action="ppaction://hlinksldjump"/>
                <a:extLst>
                  <a:ext uri="{FF2B5EF4-FFF2-40B4-BE49-F238E27FC236}">
                    <a16:creationId xmlns:a16="http://schemas.microsoft.com/office/drawing/2014/main" id="{33803FD0-2DC3-20F9-BC5A-D590051C6721}"/>
                  </a:ext>
                </a:extLst>
              </p:cNvPr>
              <p:cNvPicPr>
                <a:picLocks noGrp="1" noRot="1" noChangeAspect="1" noMove="1" noResize="1" noEditPoints="1" noAdjustHandles="1" noChangeArrowheads="1" noChangeShapeType="1"/>
              </p:cNvPicPr>
              <p:nvPr/>
            </p:nvPicPr>
            <p:blipFill>
              <a:blip r:embed="rId5"/>
              <a:stretch>
                <a:fillRect/>
              </a:stretch>
            </p:blipFill>
            <p:spPr>
              <a:xfrm>
                <a:off x="287422" y="2550224"/>
                <a:ext cx="1477328" cy="830997"/>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103" name="Zoom de section 2102">
                <a:extLst>
                  <a:ext uri="{FF2B5EF4-FFF2-40B4-BE49-F238E27FC236}">
                    <a16:creationId xmlns:a16="http://schemas.microsoft.com/office/drawing/2014/main" id="{DCA2DC23-1A93-E8C0-1FAD-F075BF79BEF5}"/>
                  </a:ext>
                </a:extLst>
              </p:cNvPr>
              <p:cNvGraphicFramePr>
                <a:graphicFrameLocks noChangeAspect="1"/>
              </p:cNvGraphicFramePr>
              <p:nvPr>
                <p:extLst>
                  <p:ext uri="{D42A27DB-BD31-4B8C-83A1-F6EECF244321}">
                    <p14:modId xmlns:p14="http://schemas.microsoft.com/office/powerpoint/2010/main" val="989510144"/>
                  </p:ext>
                </p:extLst>
              </p:nvPr>
            </p:nvGraphicFramePr>
            <p:xfrm>
              <a:off x="2098329" y="2550223"/>
              <a:ext cx="1477330" cy="830998"/>
            </p:xfrm>
            <a:graphic>
              <a:graphicData uri="http://schemas.microsoft.com/office/powerpoint/2016/sectionzoom">
                <psez:sectionZm>
                  <psez:sectionZmObj sectionId="{8CC68E08-B359-45A3-B8BD-19F7755F6CE2}">
                    <psez:zmPr id="{B79380C7-0F1F-4F66-B4A3-8D7B485A55B5}" transitionDur="1000">
                      <p166:blipFill xmlns:p166="http://schemas.microsoft.com/office/powerpoint/2016/6/main">
                        <a:blip r:embed="rId6"/>
                        <a:stretch>
                          <a:fillRect/>
                        </a:stretch>
                      </p166:blipFill>
                      <p166:spPr xmlns:p166="http://schemas.microsoft.com/office/powerpoint/2016/6/main">
                        <a:xfrm>
                          <a:off x="0" y="0"/>
                          <a:ext cx="1477330" cy="830998"/>
                        </a:xfrm>
                        <a:prstGeom prst="rect">
                          <a:avLst/>
                        </a:prstGeom>
                        <a:ln w="3175">
                          <a:solidFill>
                            <a:prstClr val="ltGray"/>
                          </a:solidFill>
                        </a:ln>
                      </p166:spPr>
                    </psez:zmPr>
                  </psez:sectionZmObj>
                </psez:sectionZm>
              </a:graphicData>
            </a:graphic>
          </p:graphicFrame>
        </mc:Choice>
        <mc:Fallback xmlns="">
          <p:pic>
            <p:nvPicPr>
              <p:cNvPr id="2103" name="Zoom de section 2102">
                <a:hlinkClick r:id="rId7" action="ppaction://hlinksldjump"/>
                <a:extLst>
                  <a:ext uri="{FF2B5EF4-FFF2-40B4-BE49-F238E27FC236}">
                    <a16:creationId xmlns:a16="http://schemas.microsoft.com/office/drawing/2014/main" id="{DCA2DC23-1A93-E8C0-1FAD-F075BF79BEF5}"/>
                  </a:ext>
                </a:extLst>
              </p:cNvPr>
              <p:cNvPicPr>
                <a:picLocks noGrp="1" noRot="1" noChangeAspect="1" noMove="1" noResize="1" noEditPoints="1" noAdjustHandles="1" noChangeArrowheads="1" noChangeShapeType="1"/>
              </p:cNvPicPr>
              <p:nvPr/>
            </p:nvPicPr>
            <p:blipFill>
              <a:blip r:embed="rId8"/>
              <a:stretch>
                <a:fillRect/>
              </a:stretch>
            </p:blipFill>
            <p:spPr>
              <a:xfrm>
                <a:off x="2098329" y="2550223"/>
                <a:ext cx="1477330" cy="830998"/>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105" name="Zoom de section 2104">
                <a:extLst>
                  <a:ext uri="{FF2B5EF4-FFF2-40B4-BE49-F238E27FC236}">
                    <a16:creationId xmlns:a16="http://schemas.microsoft.com/office/drawing/2014/main" id="{5B17EE38-D32F-E373-4958-52AD0968E7B3}"/>
                  </a:ext>
                </a:extLst>
              </p:cNvPr>
              <p:cNvGraphicFramePr>
                <a:graphicFrameLocks noChangeAspect="1"/>
              </p:cNvGraphicFramePr>
              <p:nvPr>
                <p:extLst>
                  <p:ext uri="{D42A27DB-BD31-4B8C-83A1-F6EECF244321}">
                    <p14:modId xmlns:p14="http://schemas.microsoft.com/office/powerpoint/2010/main" val="2743644280"/>
                  </p:ext>
                </p:extLst>
              </p:nvPr>
            </p:nvGraphicFramePr>
            <p:xfrm>
              <a:off x="3911892" y="2550224"/>
              <a:ext cx="1477328" cy="830997"/>
            </p:xfrm>
            <a:graphic>
              <a:graphicData uri="http://schemas.microsoft.com/office/powerpoint/2016/sectionzoom">
                <psez:sectionZm>
                  <psez:sectionZmObj sectionId="{C3EAF566-56D7-4E27-A6BE-64403F0DD11B}">
                    <psez:zmPr id="{B0032BAD-3108-4D18-8F0C-AE841B518B14}" transitionDur="1000">
                      <p166:blipFill xmlns:p166="http://schemas.microsoft.com/office/powerpoint/2016/6/main">
                        <a:blip r:embed="rId9"/>
                        <a:stretch>
                          <a:fillRect/>
                        </a:stretch>
                      </p166:blipFill>
                      <p166:spPr xmlns:p166="http://schemas.microsoft.com/office/powerpoint/2016/6/main">
                        <a:xfrm>
                          <a:off x="0" y="0"/>
                          <a:ext cx="1477328" cy="830997"/>
                        </a:xfrm>
                        <a:prstGeom prst="rect">
                          <a:avLst/>
                        </a:prstGeom>
                        <a:ln w="3175">
                          <a:solidFill>
                            <a:prstClr val="ltGray"/>
                          </a:solidFill>
                        </a:ln>
                      </p166:spPr>
                    </psez:zmPr>
                  </psez:sectionZmObj>
                </psez:sectionZm>
              </a:graphicData>
            </a:graphic>
          </p:graphicFrame>
        </mc:Choice>
        <mc:Fallback xmlns="">
          <p:pic>
            <p:nvPicPr>
              <p:cNvPr id="2105" name="Zoom de section 2104">
                <a:hlinkClick r:id="rId10" action="ppaction://hlinksldjump"/>
                <a:extLst>
                  <a:ext uri="{FF2B5EF4-FFF2-40B4-BE49-F238E27FC236}">
                    <a16:creationId xmlns:a16="http://schemas.microsoft.com/office/drawing/2014/main" id="{5B17EE38-D32F-E373-4958-52AD0968E7B3}"/>
                  </a:ext>
                </a:extLst>
              </p:cNvPr>
              <p:cNvPicPr>
                <a:picLocks noGrp="1" noRot="1" noChangeAspect="1" noMove="1" noResize="1" noEditPoints="1" noAdjustHandles="1" noChangeArrowheads="1" noChangeShapeType="1"/>
              </p:cNvPicPr>
              <p:nvPr/>
            </p:nvPicPr>
            <p:blipFill>
              <a:blip r:embed="rId11"/>
              <a:stretch>
                <a:fillRect/>
              </a:stretch>
            </p:blipFill>
            <p:spPr>
              <a:xfrm>
                <a:off x="3911892" y="2550224"/>
                <a:ext cx="1477328" cy="830997"/>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107" name="Zoom de section 2106">
                <a:extLst>
                  <a:ext uri="{FF2B5EF4-FFF2-40B4-BE49-F238E27FC236}">
                    <a16:creationId xmlns:a16="http://schemas.microsoft.com/office/drawing/2014/main" id="{2FA92786-C1F6-80DC-56D0-C715D55B6998}"/>
                  </a:ext>
                </a:extLst>
              </p:cNvPr>
              <p:cNvGraphicFramePr>
                <a:graphicFrameLocks noChangeAspect="1"/>
              </p:cNvGraphicFramePr>
              <p:nvPr>
                <p:extLst>
                  <p:ext uri="{D42A27DB-BD31-4B8C-83A1-F6EECF244321}">
                    <p14:modId xmlns:p14="http://schemas.microsoft.com/office/powerpoint/2010/main" val="2268165905"/>
                  </p:ext>
                </p:extLst>
              </p:nvPr>
            </p:nvGraphicFramePr>
            <p:xfrm>
              <a:off x="5727869" y="2550224"/>
              <a:ext cx="1477328" cy="830997"/>
            </p:xfrm>
            <a:graphic>
              <a:graphicData uri="http://schemas.microsoft.com/office/powerpoint/2016/sectionzoom">
                <psez:sectionZm>
                  <psez:sectionZmObj sectionId="{0C40D6B4-91E2-413B-810C-A2D50735988F}">
                    <psez:zmPr id="{033F4EBE-41C7-4BC1-94E5-6EAC01D1FAD3}" transitionDur="1000">
                      <p166:blipFill xmlns:p166="http://schemas.microsoft.com/office/powerpoint/2016/6/main">
                        <a:blip r:embed="rId12"/>
                        <a:stretch>
                          <a:fillRect/>
                        </a:stretch>
                      </p166:blipFill>
                      <p166:spPr xmlns:p166="http://schemas.microsoft.com/office/powerpoint/2016/6/main">
                        <a:xfrm>
                          <a:off x="0" y="0"/>
                          <a:ext cx="1477328" cy="830997"/>
                        </a:xfrm>
                        <a:prstGeom prst="rect">
                          <a:avLst/>
                        </a:prstGeom>
                        <a:ln w="3175">
                          <a:solidFill>
                            <a:prstClr val="ltGray"/>
                          </a:solidFill>
                        </a:ln>
                      </p166:spPr>
                    </psez:zmPr>
                  </psez:sectionZmObj>
                </psez:sectionZm>
              </a:graphicData>
            </a:graphic>
          </p:graphicFrame>
        </mc:Choice>
        <mc:Fallback xmlns="">
          <p:pic>
            <p:nvPicPr>
              <p:cNvPr id="2107" name="Zoom de section 2106">
                <a:hlinkClick r:id="rId13" action="ppaction://hlinksldjump"/>
                <a:extLst>
                  <a:ext uri="{FF2B5EF4-FFF2-40B4-BE49-F238E27FC236}">
                    <a16:creationId xmlns:a16="http://schemas.microsoft.com/office/drawing/2014/main" id="{2FA92786-C1F6-80DC-56D0-C715D55B6998}"/>
                  </a:ext>
                </a:extLst>
              </p:cNvPr>
              <p:cNvPicPr>
                <a:picLocks noGrp="1" noRot="1" noChangeAspect="1" noMove="1" noResize="1" noEditPoints="1" noAdjustHandles="1" noChangeArrowheads="1" noChangeShapeType="1"/>
              </p:cNvPicPr>
              <p:nvPr/>
            </p:nvPicPr>
            <p:blipFill>
              <a:blip r:embed="rId14"/>
              <a:stretch>
                <a:fillRect/>
              </a:stretch>
            </p:blipFill>
            <p:spPr>
              <a:xfrm>
                <a:off x="5727869" y="2550224"/>
                <a:ext cx="1477328" cy="830997"/>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109" name="Zoom de section 2108">
                <a:extLst>
                  <a:ext uri="{FF2B5EF4-FFF2-40B4-BE49-F238E27FC236}">
                    <a16:creationId xmlns:a16="http://schemas.microsoft.com/office/drawing/2014/main" id="{57A2CFB4-E44E-910A-299C-F7CB9C240FB2}"/>
                  </a:ext>
                </a:extLst>
              </p:cNvPr>
              <p:cNvGraphicFramePr>
                <a:graphicFrameLocks noChangeAspect="1"/>
              </p:cNvGraphicFramePr>
              <p:nvPr>
                <p:extLst>
                  <p:ext uri="{D42A27DB-BD31-4B8C-83A1-F6EECF244321}">
                    <p14:modId xmlns:p14="http://schemas.microsoft.com/office/powerpoint/2010/main" val="3837650225"/>
                  </p:ext>
                </p:extLst>
              </p:nvPr>
            </p:nvGraphicFramePr>
            <p:xfrm>
              <a:off x="7543846" y="2550223"/>
              <a:ext cx="1477328" cy="830997"/>
            </p:xfrm>
            <a:graphic>
              <a:graphicData uri="http://schemas.microsoft.com/office/powerpoint/2016/sectionzoom">
                <psez:sectionZm>
                  <psez:sectionZmObj sectionId="{419B7F18-F55D-48A9-97A1-3E71F5369A1C}">
                    <psez:zmPr id="{2956D1D2-B5CD-4C8F-AD54-C844D42419B2}" transitionDur="1000">
                      <p166:blipFill xmlns:p166="http://schemas.microsoft.com/office/powerpoint/2016/6/main">
                        <a:blip r:embed="rId15"/>
                        <a:stretch>
                          <a:fillRect/>
                        </a:stretch>
                      </p166:blipFill>
                      <p166:spPr xmlns:p166="http://schemas.microsoft.com/office/powerpoint/2016/6/main">
                        <a:xfrm>
                          <a:off x="0" y="0"/>
                          <a:ext cx="1477328" cy="830997"/>
                        </a:xfrm>
                        <a:prstGeom prst="rect">
                          <a:avLst/>
                        </a:prstGeom>
                        <a:ln w="3175">
                          <a:solidFill>
                            <a:prstClr val="ltGray"/>
                          </a:solidFill>
                        </a:ln>
                      </p166:spPr>
                    </psez:zmPr>
                  </psez:sectionZmObj>
                </psez:sectionZm>
              </a:graphicData>
            </a:graphic>
          </p:graphicFrame>
        </mc:Choice>
        <mc:Fallback xmlns="">
          <p:pic>
            <p:nvPicPr>
              <p:cNvPr id="2109" name="Zoom de section 2108">
                <a:hlinkClick r:id="rId16" action="ppaction://hlinksldjump"/>
                <a:extLst>
                  <a:ext uri="{FF2B5EF4-FFF2-40B4-BE49-F238E27FC236}">
                    <a16:creationId xmlns:a16="http://schemas.microsoft.com/office/drawing/2014/main" id="{57A2CFB4-E44E-910A-299C-F7CB9C240FB2}"/>
                  </a:ext>
                </a:extLst>
              </p:cNvPr>
              <p:cNvPicPr>
                <a:picLocks noGrp="1" noRot="1" noChangeAspect="1" noMove="1" noResize="1" noEditPoints="1" noAdjustHandles="1" noChangeArrowheads="1" noChangeShapeType="1"/>
              </p:cNvPicPr>
              <p:nvPr/>
            </p:nvPicPr>
            <p:blipFill>
              <a:blip r:embed="rId17"/>
              <a:stretch>
                <a:fillRect/>
              </a:stretch>
            </p:blipFill>
            <p:spPr>
              <a:xfrm>
                <a:off x="7543846" y="2550223"/>
                <a:ext cx="1477328" cy="830997"/>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111" name="Zoom de section 2110">
                <a:extLst>
                  <a:ext uri="{FF2B5EF4-FFF2-40B4-BE49-F238E27FC236}">
                    <a16:creationId xmlns:a16="http://schemas.microsoft.com/office/drawing/2014/main" id="{16355450-4498-78E4-37BD-B41DA4C60486}"/>
                  </a:ext>
                </a:extLst>
              </p:cNvPr>
              <p:cNvGraphicFramePr>
                <a:graphicFrameLocks noChangeAspect="1"/>
              </p:cNvGraphicFramePr>
              <p:nvPr>
                <p:extLst>
                  <p:ext uri="{D42A27DB-BD31-4B8C-83A1-F6EECF244321}">
                    <p14:modId xmlns:p14="http://schemas.microsoft.com/office/powerpoint/2010/main" val="21084410"/>
                  </p:ext>
                </p:extLst>
              </p:nvPr>
            </p:nvGraphicFramePr>
            <p:xfrm>
              <a:off x="287422" y="3744659"/>
              <a:ext cx="1477330" cy="830998"/>
            </p:xfrm>
            <a:graphic>
              <a:graphicData uri="http://schemas.microsoft.com/office/powerpoint/2016/sectionzoom">
                <psez:sectionZm>
                  <psez:sectionZmObj sectionId="{EB5E6C57-8773-42B6-B112-BDB4BCFE8C8F}">
                    <psez:zmPr id="{2D14C36E-7488-4A92-B324-CE2B17B56066}" transitionDur="1000">
                      <p166:blipFill xmlns:p166="http://schemas.microsoft.com/office/powerpoint/2016/6/main">
                        <a:blip r:embed="rId18"/>
                        <a:stretch>
                          <a:fillRect/>
                        </a:stretch>
                      </p166:blipFill>
                      <p166:spPr xmlns:p166="http://schemas.microsoft.com/office/powerpoint/2016/6/main">
                        <a:xfrm>
                          <a:off x="0" y="0"/>
                          <a:ext cx="1477330" cy="830998"/>
                        </a:xfrm>
                        <a:prstGeom prst="rect">
                          <a:avLst/>
                        </a:prstGeom>
                        <a:ln w="3175">
                          <a:solidFill>
                            <a:prstClr val="ltGray"/>
                          </a:solidFill>
                        </a:ln>
                      </p166:spPr>
                    </psez:zmPr>
                  </psez:sectionZmObj>
                </psez:sectionZm>
              </a:graphicData>
            </a:graphic>
          </p:graphicFrame>
        </mc:Choice>
        <mc:Fallback xmlns="">
          <p:pic>
            <p:nvPicPr>
              <p:cNvPr id="2111" name="Zoom de section 2110">
                <a:hlinkClick r:id="rId19" action="ppaction://hlinksldjump"/>
                <a:extLst>
                  <a:ext uri="{FF2B5EF4-FFF2-40B4-BE49-F238E27FC236}">
                    <a16:creationId xmlns:a16="http://schemas.microsoft.com/office/drawing/2014/main" id="{16355450-4498-78E4-37BD-B41DA4C60486}"/>
                  </a:ext>
                </a:extLst>
              </p:cNvPr>
              <p:cNvPicPr>
                <a:picLocks noGrp="1" noRot="1" noChangeAspect="1" noMove="1" noResize="1" noEditPoints="1" noAdjustHandles="1" noChangeArrowheads="1" noChangeShapeType="1"/>
              </p:cNvPicPr>
              <p:nvPr/>
            </p:nvPicPr>
            <p:blipFill>
              <a:blip r:embed="rId20"/>
              <a:stretch>
                <a:fillRect/>
              </a:stretch>
            </p:blipFill>
            <p:spPr>
              <a:xfrm>
                <a:off x="287422" y="3744659"/>
                <a:ext cx="1477330" cy="830998"/>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113" name="Zoom de section 2112">
                <a:extLst>
                  <a:ext uri="{FF2B5EF4-FFF2-40B4-BE49-F238E27FC236}">
                    <a16:creationId xmlns:a16="http://schemas.microsoft.com/office/drawing/2014/main" id="{1E50531A-92FD-6A27-BD19-7E53E014DF87}"/>
                  </a:ext>
                </a:extLst>
              </p:cNvPr>
              <p:cNvGraphicFramePr>
                <a:graphicFrameLocks noChangeAspect="1"/>
              </p:cNvGraphicFramePr>
              <p:nvPr>
                <p:extLst>
                  <p:ext uri="{D42A27DB-BD31-4B8C-83A1-F6EECF244321}">
                    <p14:modId xmlns:p14="http://schemas.microsoft.com/office/powerpoint/2010/main" val="1242200445"/>
                  </p:ext>
                </p:extLst>
              </p:nvPr>
            </p:nvGraphicFramePr>
            <p:xfrm>
              <a:off x="2098329" y="3744660"/>
              <a:ext cx="1477328" cy="830997"/>
            </p:xfrm>
            <a:graphic>
              <a:graphicData uri="http://schemas.microsoft.com/office/powerpoint/2016/sectionzoom">
                <psez:sectionZm>
                  <psez:sectionZmObj sectionId="{547B9B46-4D0C-48F7-9C74-E651C9770DBF}">
                    <psez:zmPr id="{ACAF78D0-91F1-4F43-AFC7-D60D66C99FBD}" transitionDur="1000">
                      <p166:blipFill xmlns:p166="http://schemas.microsoft.com/office/powerpoint/2016/6/main">
                        <a:blip r:embed="rId21"/>
                        <a:stretch>
                          <a:fillRect/>
                        </a:stretch>
                      </p166:blipFill>
                      <p166:spPr xmlns:p166="http://schemas.microsoft.com/office/powerpoint/2016/6/main">
                        <a:xfrm>
                          <a:off x="0" y="0"/>
                          <a:ext cx="1477328" cy="830997"/>
                        </a:xfrm>
                        <a:prstGeom prst="rect">
                          <a:avLst/>
                        </a:prstGeom>
                        <a:ln w="3175">
                          <a:solidFill>
                            <a:prstClr val="ltGray"/>
                          </a:solidFill>
                        </a:ln>
                      </p166:spPr>
                    </psez:zmPr>
                  </psez:sectionZmObj>
                </psez:sectionZm>
              </a:graphicData>
            </a:graphic>
          </p:graphicFrame>
        </mc:Choice>
        <mc:Fallback xmlns="">
          <p:pic>
            <p:nvPicPr>
              <p:cNvPr id="2113" name="Zoom de section 2112">
                <a:hlinkClick r:id="rId22" action="ppaction://hlinksldjump"/>
                <a:extLst>
                  <a:ext uri="{FF2B5EF4-FFF2-40B4-BE49-F238E27FC236}">
                    <a16:creationId xmlns:a16="http://schemas.microsoft.com/office/drawing/2014/main" id="{1E50531A-92FD-6A27-BD19-7E53E014DF87}"/>
                  </a:ext>
                </a:extLst>
              </p:cNvPr>
              <p:cNvPicPr>
                <a:picLocks noGrp="1" noRot="1" noChangeAspect="1" noMove="1" noResize="1" noEditPoints="1" noAdjustHandles="1" noChangeArrowheads="1" noChangeShapeType="1"/>
              </p:cNvPicPr>
              <p:nvPr/>
            </p:nvPicPr>
            <p:blipFill>
              <a:blip r:embed="rId23"/>
              <a:stretch>
                <a:fillRect/>
              </a:stretch>
            </p:blipFill>
            <p:spPr>
              <a:xfrm>
                <a:off x="2098329" y="3744660"/>
                <a:ext cx="1477328" cy="830997"/>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115" name="Zoom de section 2114">
                <a:extLst>
                  <a:ext uri="{FF2B5EF4-FFF2-40B4-BE49-F238E27FC236}">
                    <a16:creationId xmlns:a16="http://schemas.microsoft.com/office/drawing/2014/main" id="{825ED617-9974-53B5-F290-23858F440B20}"/>
                  </a:ext>
                </a:extLst>
              </p:cNvPr>
              <p:cNvGraphicFramePr>
                <a:graphicFrameLocks noChangeAspect="1"/>
              </p:cNvGraphicFramePr>
              <p:nvPr>
                <p:extLst>
                  <p:ext uri="{D42A27DB-BD31-4B8C-83A1-F6EECF244321}">
                    <p14:modId xmlns:p14="http://schemas.microsoft.com/office/powerpoint/2010/main" val="1244966856"/>
                  </p:ext>
                </p:extLst>
              </p:nvPr>
            </p:nvGraphicFramePr>
            <p:xfrm>
              <a:off x="3911892" y="3739101"/>
              <a:ext cx="1477328" cy="830997"/>
            </p:xfrm>
            <a:graphic>
              <a:graphicData uri="http://schemas.microsoft.com/office/powerpoint/2016/sectionzoom">
                <psez:sectionZm>
                  <psez:sectionZmObj sectionId="{310A42DB-AE69-4C56-B9B6-9AB12E8EB4BD}">
                    <psez:zmPr id="{92C3AEB5-B61D-4856-B2D2-FEEF88FC9542}" transitionDur="1000">
                      <p166:blipFill xmlns:p166="http://schemas.microsoft.com/office/powerpoint/2016/6/main">
                        <a:blip r:embed="rId24"/>
                        <a:stretch>
                          <a:fillRect/>
                        </a:stretch>
                      </p166:blipFill>
                      <p166:spPr xmlns:p166="http://schemas.microsoft.com/office/powerpoint/2016/6/main">
                        <a:xfrm>
                          <a:off x="0" y="0"/>
                          <a:ext cx="1477328" cy="830997"/>
                        </a:xfrm>
                        <a:prstGeom prst="rect">
                          <a:avLst/>
                        </a:prstGeom>
                        <a:ln w="3175">
                          <a:solidFill>
                            <a:prstClr val="ltGray"/>
                          </a:solidFill>
                        </a:ln>
                      </p166:spPr>
                    </psez:zmPr>
                  </psez:sectionZmObj>
                </psez:sectionZm>
              </a:graphicData>
            </a:graphic>
          </p:graphicFrame>
        </mc:Choice>
        <mc:Fallback xmlns="">
          <p:pic>
            <p:nvPicPr>
              <p:cNvPr id="2115" name="Zoom de section 2114">
                <a:hlinkClick r:id="rId25" action="ppaction://hlinksldjump"/>
                <a:extLst>
                  <a:ext uri="{FF2B5EF4-FFF2-40B4-BE49-F238E27FC236}">
                    <a16:creationId xmlns:a16="http://schemas.microsoft.com/office/drawing/2014/main" id="{825ED617-9974-53B5-F290-23858F440B20}"/>
                  </a:ext>
                </a:extLst>
              </p:cNvPr>
              <p:cNvPicPr>
                <a:picLocks noGrp="1" noRot="1" noChangeAspect="1" noMove="1" noResize="1" noEditPoints="1" noAdjustHandles="1" noChangeArrowheads="1" noChangeShapeType="1"/>
              </p:cNvPicPr>
              <p:nvPr/>
            </p:nvPicPr>
            <p:blipFill>
              <a:blip r:embed="rId26"/>
              <a:stretch>
                <a:fillRect/>
              </a:stretch>
            </p:blipFill>
            <p:spPr>
              <a:xfrm>
                <a:off x="3911892" y="3739101"/>
                <a:ext cx="1477328" cy="830997"/>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117" name="Zoom de section 2116">
                <a:extLst>
                  <a:ext uri="{FF2B5EF4-FFF2-40B4-BE49-F238E27FC236}">
                    <a16:creationId xmlns:a16="http://schemas.microsoft.com/office/drawing/2014/main" id="{C19E5F23-E902-018E-BD66-BA04FE819A16}"/>
                  </a:ext>
                </a:extLst>
              </p:cNvPr>
              <p:cNvGraphicFramePr>
                <a:graphicFrameLocks noChangeAspect="1"/>
              </p:cNvGraphicFramePr>
              <p:nvPr>
                <p:extLst>
                  <p:ext uri="{D42A27DB-BD31-4B8C-83A1-F6EECF244321}">
                    <p14:modId xmlns:p14="http://schemas.microsoft.com/office/powerpoint/2010/main" val="2064953249"/>
                  </p:ext>
                </p:extLst>
              </p:nvPr>
            </p:nvGraphicFramePr>
            <p:xfrm>
              <a:off x="5727869" y="3739101"/>
              <a:ext cx="1477328" cy="830997"/>
            </p:xfrm>
            <a:graphic>
              <a:graphicData uri="http://schemas.microsoft.com/office/powerpoint/2016/sectionzoom">
                <psez:sectionZm>
                  <psez:sectionZmObj sectionId="{6577C3AC-BE9E-4A54-8EA7-90140D5B49B9}">
                    <psez:zmPr id="{A0D29963-481A-40B5-84EB-7CABAD6667B3}" transitionDur="1000">
                      <p166:blipFill xmlns:p166="http://schemas.microsoft.com/office/powerpoint/2016/6/main">
                        <a:blip r:embed="rId27"/>
                        <a:stretch>
                          <a:fillRect/>
                        </a:stretch>
                      </p166:blipFill>
                      <p166:spPr xmlns:p166="http://schemas.microsoft.com/office/powerpoint/2016/6/main">
                        <a:xfrm>
                          <a:off x="0" y="0"/>
                          <a:ext cx="1477328" cy="830997"/>
                        </a:xfrm>
                        <a:prstGeom prst="rect">
                          <a:avLst/>
                        </a:prstGeom>
                        <a:ln w="3175">
                          <a:solidFill>
                            <a:prstClr val="ltGray"/>
                          </a:solidFill>
                        </a:ln>
                      </p166:spPr>
                    </psez:zmPr>
                  </psez:sectionZmObj>
                </psez:sectionZm>
              </a:graphicData>
            </a:graphic>
          </p:graphicFrame>
        </mc:Choice>
        <mc:Fallback xmlns="">
          <p:pic>
            <p:nvPicPr>
              <p:cNvPr id="2117" name="Zoom de section 2116">
                <a:hlinkClick r:id="rId28" action="ppaction://hlinksldjump"/>
                <a:extLst>
                  <a:ext uri="{FF2B5EF4-FFF2-40B4-BE49-F238E27FC236}">
                    <a16:creationId xmlns:a16="http://schemas.microsoft.com/office/drawing/2014/main" id="{C19E5F23-E902-018E-BD66-BA04FE819A16}"/>
                  </a:ext>
                </a:extLst>
              </p:cNvPr>
              <p:cNvPicPr>
                <a:picLocks noGrp="1" noRot="1" noChangeAspect="1" noMove="1" noResize="1" noEditPoints="1" noAdjustHandles="1" noChangeArrowheads="1" noChangeShapeType="1"/>
              </p:cNvPicPr>
              <p:nvPr/>
            </p:nvPicPr>
            <p:blipFill>
              <a:blip r:embed="rId29"/>
              <a:stretch>
                <a:fillRect/>
              </a:stretch>
            </p:blipFill>
            <p:spPr>
              <a:xfrm>
                <a:off x="5727869" y="3739101"/>
                <a:ext cx="1477328" cy="830997"/>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119" name="Zoom de section 2118">
                <a:extLst>
                  <a:ext uri="{FF2B5EF4-FFF2-40B4-BE49-F238E27FC236}">
                    <a16:creationId xmlns:a16="http://schemas.microsoft.com/office/drawing/2014/main" id="{CB306100-DFD1-548F-6D05-22FDB6350234}"/>
                  </a:ext>
                </a:extLst>
              </p:cNvPr>
              <p:cNvGraphicFramePr>
                <a:graphicFrameLocks noChangeAspect="1"/>
              </p:cNvGraphicFramePr>
              <p:nvPr>
                <p:extLst>
                  <p:ext uri="{D42A27DB-BD31-4B8C-83A1-F6EECF244321}">
                    <p14:modId xmlns:p14="http://schemas.microsoft.com/office/powerpoint/2010/main" val="468960372"/>
                  </p:ext>
                </p:extLst>
              </p:nvPr>
            </p:nvGraphicFramePr>
            <p:xfrm>
              <a:off x="7543846" y="3739101"/>
              <a:ext cx="1477328" cy="830997"/>
            </p:xfrm>
            <a:graphic>
              <a:graphicData uri="http://schemas.microsoft.com/office/powerpoint/2016/sectionzoom">
                <psez:sectionZm>
                  <psez:sectionZmObj sectionId="{E48C9EA0-3F13-465F-8B36-4B847DFE180F}">
                    <psez:zmPr id="{B511D7D7-F79D-47EC-8C65-14FBEA13E0CB}" transitionDur="1000">
                      <p166:blipFill xmlns:p166="http://schemas.microsoft.com/office/powerpoint/2016/6/main">
                        <a:blip r:embed="rId30"/>
                        <a:stretch>
                          <a:fillRect/>
                        </a:stretch>
                      </p166:blipFill>
                      <p166:spPr xmlns:p166="http://schemas.microsoft.com/office/powerpoint/2016/6/main">
                        <a:xfrm>
                          <a:off x="0" y="0"/>
                          <a:ext cx="1477328" cy="830997"/>
                        </a:xfrm>
                        <a:prstGeom prst="rect">
                          <a:avLst/>
                        </a:prstGeom>
                        <a:ln w="3175">
                          <a:solidFill>
                            <a:prstClr val="ltGray"/>
                          </a:solidFill>
                        </a:ln>
                      </p166:spPr>
                    </psez:zmPr>
                  </psez:sectionZmObj>
                </psez:sectionZm>
              </a:graphicData>
            </a:graphic>
          </p:graphicFrame>
        </mc:Choice>
        <mc:Fallback xmlns="">
          <p:pic>
            <p:nvPicPr>
              <p:cNvPr id="2119" name="Zoom de section 2118">
                <a:hlinkClick r:id="rId31" action="ppaction://hlinksldjump"/>
                <a:extLst>
                  <a:ext uri="{FF2B5EF4-FFF2-40B4-BE49-F238E27FC236}">
                    <a16:creationId xmlns:a16="http://schemas.microsoft.com/office/drawing/2014/main" id="{CB306100-DFD1-548F-6D05-22FDB6350234}"/>
                  </a:ext>
                </a:extLst>
              </p:cNvPr>
              <p:cNvPicPr>
                <a:picLocks noGrp="1" noRot="1" noChangeAspect="1" noMove="1" noResize="1" noEditPoints="1" noAdjustHandles="1" noChangeArrowheads="1" noChangeShapeType="1"/>
              </p:cNvPicPr>
              <p:nvPr/>
            </p:nvPicPr>
            <p:blipFill>
              <a:blip r:embed="rId32"/>
              <a:stretch>
                <a:fillRect/>
              </a:stretch>
            </p:blipFill>
            <p:spPr>
              <a:xfrm>
                <a:off x="7543846" y="3739101"/>
                <a:ext cx="1477328" cy="830997"/>
              </a:xfrm>
              <a:prstGeom prst="rect">
                <a:avLst/>
              </a:prstGeom>
              <a:ln w="3175">
                <a:solidFill>
                  <a:prstClr val="ltGray"/>
                </a:solidFill>
              </a:ln>
            </p:spPr>
          </p:pic>
        </mc:Fallback>
      </mc:AlternateContent>
    </p:spTree>
    <p:extLst>
      <p:ext uri="{BB962C8B-B14F-4D97-AF65-F5344CB8AC3E}">
        <p14:creationId xmlns:p14="http://schemas.microsoft.com/office/powerpoint/2010/main" val="293721515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87063AF-7ED6-0369-E498-B3856B9DA5D9}"/>
              </a:ext>
            </a:extLst>
          </p:cNvPr>
          <p:cNvSpPr txBox="1"/>
          <p:nvPr/>
        </p:nvSpPr>
        <p:spPr>
          <a:xfrm>
            <a:off x="1428349" y="2620464"/>
            <a:ext cx="6287298" cy="1323439"/>
          </a:xfrm>
          <a:prstGeom prst="rect">
            <a:avLst/>
          </a:prstGeom>
          <a:noFill/>
        </p:spPr>
        <p:txBody>
          <a:bodyPr wrap="none" rtlCol="0">
            <a:spAutoFit/>
          </a:bodyPr>
          <a:lstStyle/>
          <a:p>
            <a:pPr algn="ctr"/>
            <a:r>
              <a:rPr lang="fr-FR" sz="8000" dirty="0">
                <a:solidFill>
                  <a:srgbClr val="13359B"/>
                </a:solidFill>
              </a:rPr>
              <a:t>Case </a:t>
            </a:r>
            <a:r>
              <a:rPr lang="fr-FR" sz="8000" dirty="0" err="1">
                <a:solidFill>
                  <a:srgbClr val="13359B"/>
                </a:solidFill>
              </a:rPr>
              <a:t>Studies</a:t>
            </a:r>
            <a:endParaRPr lang="fr-FR" sz="8000" dirty="0">
              <a:solidFill>
                <a:srgbClr val="13359B"/>
              </a:solidFill>
            </a:endParaRPr>
          </a:p>
        </p:txBody>
      </p:sp>
      <p:sp>
        <p:nvSpPr>
          <p:cNvPr id="4" name="ZoneTexte 3">
            <a:extLst>
              <a:ext uri="{FF2B5EF4-FFF2-40B4-BE49-F238E27FC236}">
                <a16:creationId xmlns:a16="http://schemas.microsoft.com/office/drawing/2014/main" id="{7660E950-AFEB-E07C-5649-6F9BDDE54FE2}"/>
              </a:ext>
            </a:extLst>
          </p:cNvPr>
          <p:cNvSpPr txBox="1"/>
          <p:nvPr/>
        </p:nvSpPr>
        <p:spPr>
          <a:xfrm>
            <a:off x="3565953" y="781318"/>
            <a:ext cx="2012090" cy="2277547"/>
          </a:xfrm>
          <a:prstGeom prst="rect">
            <a:avLst/>
          </a:prstGeom>
          <a:noFill/>
        </p:spPr>
        <p:txBody>
          <a:bodyPr wrap="none" rtlCol="0">
            <a:spAutoFit/>
          </a:bodyPr>
          <a:lstStyle/>
          <a:p>
            <a:pPr algn="ctr"/>
            <a:r>
              <a:rPr lang="fr-FR" sz="12800" dirty="0">
                <a:solidFill>
                  <a:srgbClr val="13359B"/>
                </a:solidFill>
              </a:rPr>
              <a:t>05</a:t>
            </a:r>
          </a:p>
          <a:p>
            <a:endParaRPr lang="fr-FR" dirty="0"/>
          </a:p>
        </p:txBody>
      </p:sp>
      <p:sp>
        <p:nvSpPr>
          <p:cNvPr id="5" name="Rectangle 4">
            <a:extLst>
              <a:ext uri="{FF2B5EF4-FFF2-40B4-BE49-F238E27FC236}">
                <a16:creationId xmlns:a16="http://schemas.microsoft.com/office/drawing/2014/main" id="{1540F614-EC46-6781-06D7-90053829024A}"/>
              </a:ext>
            </a:extLst>
          </p:cNvPr>
          <p:cNvSpPr/>
          <p:nvPr/>
        </p:nvSpPr>
        <p:spPr>
          <a:xfrm>
            <a:off x="469138" y="540526"/>
            <a:ext cx="8205724" cy="4159875"/>
          </a:xfrm>
          <a:prstGeom prst="rect">
            <a:avLst/>
          </a:prstGeom>
          <a:noFill/>
          <a:ln w="76200">
            <a:solidFill>
              <a:srgbClr val="13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rgbClr val="13359B"/>
              </a:solidFill>
            </a:endParaRPr>
          </a:p>
        </p:txBody>
      </p:sp>
    </p:spTree>
    <p:extLst>
      <p:ext uri="{BB962C8B-B14F-4D97-AF65-F5344CB8AC3E}">
        <p14:creationId xmlns:p14="http://schemas.microsoft.com/office/powerpoint/2010/main" val="113680989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87063AF-7ED6-0369-E498-B3856B9DA5D9}"/>
              </a:ext>
            </a:extLst>
          </p:cNvPr>
          <p:cNvSpPr txBox="1"/>
          <p:nvPr/>
        </p:nvSpPr>
        <p:spPr>
          <a:xfrm>
            <a:off x="2800521" y="124913"/>
            <a:ext cx="3542957" cy="769441"/>
          </a:xfrm>
          <a:prstGeom prst="rect">
            <a:avLst/>
          </a:prstGeom>
          <a:noFill/>
        </p:spPr>
        <p:txBody>
          <a:bodyPr wrap="none" rtlCol="0">
            <a:spAutoFit/>
          </a:bodyPr>
          <a:lstStyle/>
          <a:p>
            <a:pPr algn="ctr"/>
            <a:r>
              <a:rPr lang="fr-FR" sz="4400" dirty="0">
                <a:solidFill>
                  <a:srgbClr val="13359B"/>
                </a:solidFill>
              </a:rPr>
              <a:t>Case </a:t>
            </a:r>
            <a:r>
              <a:rPr lang="fr-FR" sz="4400" dirty="0" err="1">
                <a:solidFill>
                  <a:srgbClr val="13359B"/>
                </a:solidFill>
              </a:rPr>
              <a:t>Studies</a:t>
            </a:r>
            <a:endParaRPr lang="fr-FR" sz="4400" dirty="0">
              <a:solidFill>
                <a:srgbClr val="13359B"/>
              </a:solidFill>
            </a:endParaRPr>
          </a:p>
        </p:txBody>
      </p:sp>
      <p:sp>
        <p:nvSpPr>
          <p:cNvPr id="5" name="Rectangle 4">
            <a:extLst>
              <a:ext uri="{FF2B5EF4-FFF2-40B4-BE49-F238E27FC236}">
                <a16:creationId xmlns:a16="http://schemas.microsoft.com/office/drawing/2014/main" id="{1540F614-EC46-6781-06D7-90053829024A}"/>
              </a:ext>
            </a:extLst>
          </p:cNvPr>
          <p:cNvSpPr/>
          <p:nvPr/>
        </p:nvSpPr>
        <p:spPr>
          <a:xfrm>
            <a:off x="-300039" y="-295274"/>
            <a:ext cx="9753601" cy="5815012"/>
          </a:xfrm>
          <a:prstGeom prst="rect">
            <a:avLst/>
          </a:prstGeom>
          <a:noFill/>
          <a:ln w="76200">
            <a:solidFill>
              <a:srgbClr val="13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rgbClr val="13359B"/>
              </a:solidFill>
            </a:endParaRPr>
          </a:p>
        </p:txBody>
      </p:sp>
      <p:graphicFrame>
        <p:nvGraphicFramePr>
          <p:cNvPr id="10" name="Graphique 9">
            <a:extLst>
              <a:ext uri="{FF2B5EF4-FFF2-40B4-BE49-F238E27FC236}">
                <a16:creationId xmlns:a16="http://schemas.microsoft.com/office/drawing/2014/main" id="{9DFCE042-4D96-0A5D-A815-2B990851CF5A}"/>
              </a:ext>
            </a:extLst>
          </p:cNvPr>
          <p:cNvGraphicFramePr/>
          <p:nvPr>
            <p:extLst>
              <p:ext uri="{D42A27DB-BD31-4B8C-83A1-F6EECF244321}">
                <p14:modId xmlns:p14="http://schemas.microsoft.com/office/powerpoint/2010/main" val="2466109551"/>
              </p:ext>
            </p:extLst>
          </p:nvPr>
        </p:nvGraphicFramePr>
        <p:xfrm>
          <a:off x="1523999" y="954587"/>
          <a:ext cx="6096000" cy="40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05155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graphicEl>
                                              <a:chart seriesIdx="-3" categoryIdx="-3" bldStep="gridLegend"/>
                                            </p:graphicEl>
                                          </p:spTgt>
                                        </p:tgtEl>
                                        <p:attrNameLst>
                                          <p:attrName>style.visibility</p:attrName>
                                        </p:attrNameLst>
                                      </p:cBhvr>
                                      <p:to>
                                        <p:strVal val="visible"/>
                                      </p:to>
                                    </p:set>
                                    <p:animEffect transition="in" filter="wipe(down)">
                                      <p:cBhvr>
                                        <p:cTn id="7" dur="500"/>
                                        <p:tgtEl>
                                          <p:spTgt spid="10">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wipe(down)">
                                      <p:cBhvr>
                                        <p:cTn id="12" dur="500"/>
                                        <p:tgtEl>
                                          <p:spTgt spid="10">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graphicEl>
                                              <a:chart seriesIdx="1" categoryIdx="-4" bldStep="series"/>
                                            </p:graphicEl>
                                          </p:spTgt>
                                        </p:tgtEl>
                                        <p:attrNameLst>
                                          <p:attrName>style.visibility</p:attrName>
                                        </p:attrNameLst>
                                      </p:cBhvr>
                                      <p:to>
                                        <p:strVal val="visible"/>
                                      </p:to>
                                    </p:set>
                                    <p:animEffect transition="in" filter="wipe(down)">
                                      <p:cBhvr>
                                        <p:cTn id="17" dur="500"/>
                                        <p:tgtEl>
                                          <p:spTgt spid="10">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Chart bld="series"/>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87063AF-7ED6-0369-E498-B3856B9DA5D9}"/>
              </a:ext>
            </a:extLst>
          </p:cNvPr>
          <p:cNvSpPr txBox="1"/>
          <p:nvPr/>
        </p:nvSpPr>
        <p:spPr>
          <a:xfrm>
            <a:off x="375268" y="2145544"/>
            <a:ext cx="8377875" cy="2769989"/>
          </a:xfrm>
          <a:prstGeom prst="rect">
            <a:avLst/>
          </a:prstGeom>
          <a:noFill/>
        </p:spPr>
        <p:txBody>
          <a:bodyPr wrap="square" rtlCol="0">
            <a:spAutoFit/>
          </a:bodyPr>
          <a:lstStyle/>
          <a:p>
            <a:pPr algn="ctr"/>
            <a:r>
              <a:rPr lang="fr-FR" sz="8000" dirty="0">
                <a:solidFill>
                  <a:srgbClr val="13359B"/>
                </a:solidFill>
              </a:rPr>
              <a:t>Future </a:t>
            </a:r>
            <a:r>
              <a:rPr lang="fr-FR" sz="8000" dirty="0" err="1">
                <a:solidFill>
                  <a:srgbClr val="13359B"/>
                </a:solidFill>
              </a:rPr>
              <a:t>Developments</a:t>
            </a:r>
            <a:endParaRPr lang="fr-FR" sz="8000" dirty="0">
              <a:solidFill>
                <a:srgbClr val="13359B"/>
              </a:solidFill>
            </a:endParaRPr>
          </a:p>
          <a:p>
            <a:endParaRPr lang="fr-FR" dirty="0"/>
          </a:p>
        </p:txBody>
      </p:sp>
      <p:sp>
        <p:nvSpPr>
          <p:cNvPr id="4" name="ZoneTexte 3">
            <a:extLst>
              <a:ext uri="{FF2B5EF4-FFF2-40B4-BE49-F238E27FC236}">
                <a16:creationId xmlns:a16="http://schemas.microsoft.com/office/drawing/2014/main" id="{7660E950-AFEB-E07C-5649-6F9BDDE54FE2}"/>
              </a:ext>
            </a:extLst>
          </p:cNvPr>
          <p:cNvSpPr txBox="1"/>
          <p:nvPr/>
        </p:nvSpPr>
        <p:spPr>
          <a:xfrm>
            <a:off x="3558160" y="370193"/>
            <a:ext cx="2012090" cy="2277547"/>
          </a:xfrm>
          <a:prstGeom prst="rect">
            <a:avLst/>
          </a:prstGeom>
          <a:noFill/>
        </p:spPr>
        <p:txBody>
          <a:bodyPr wrap="none" rtlCol="0">
            <a:spAutoFit/>
          </a:bodyPr>
          <a:lstStyle/>
          <a:p>
            <a:pPr algn="ctr"/>
            <a:r>
              <a:rPr lang="fr-FR" sz="12800" dirty="0">
                <a:solidFill>
                  <a:srgbClr val="13359B"/>
                </a:solidFill>
              </a:rPr>
              <a:t>06</a:t>
            </a:r>
          </a:p>
          <a:p>
            <a:endParaRPr lang="fr-FR" dirty="0"/>
          </a:p>
        </p:txBody>
      </p:sp>
      <p:sp>
        <p:nvSpPr>
          <p:cNvPr id="5" name="Rectangle 4">
            <a:extLst>
              <a:ext uri="{FF2B5EF4-FFF2-40B4-BE49-F238E27FC236}">
                <a16:creationId xmlns:a16="http://schemas.microsoft.com/office/drawing/2014/main" id="{B5B73333-D09F-B55F-EF93-21A02A489445}"/>
              </a:ext>
            </a:extLst>
          </p:cNvPr>
          <p:cNvSpPr/>
          <p:nvPr/>
        </p:nvSpPr>
        <p:spPr>
          <a:xfrm>
            <a:off x="469138" y="540526"/>
            <a:ext cx="8205724" cy="4159875"/>
          </a:xfrm>
          <a:prstGeom prst="rect">
            <a:avLst/>
          </a:prstGeom>
          <a:noFill/>
          <a:ln w="76200">
            <a:solidFill>
              <a:srgbClr val="13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rgbClr val="13359B"/>
              </a:solidFill>
            </a:endParaRPr>
          </a:p>
        </p:txBody>
      </p:sp>
    </p:spTree>
    <p:extLst>
      <p:ext uri="{BB962C8B-B14F-4D97-AF65-F5344CB8AC3E}">
        <p14:creationId xmlns:p14="http://schemas.microsoft.com/office/powerpoint/2010/main" val="43832400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84"/>
        <p:cNvGrpSpPr/>
        <p:nvPr/>
      </p:nvGrpSpPr>
      <p:grpSpPr>
        <a:xfrm>
          <a:off x="0" y="0"/>
          <a:ext cx="0" cy="0"/>
          <a:chOff x="0" y="0"/>
          <a:chExt cx="0" cy="0"/>
        </a:xfrm>
      </p:grpSpPr>
      <p:grpSp>
        <p:nvGrpSpPr>
          <p:cNvPr id="40" name="Groupe 39">
            <a:extLst>
              <a:ext uri="{FF2B5EF4-FFF2-40B4-BE49-F238E27FC236}">
                <a16:creationId xmlns:a16="http://schemas.microsoft.com/office/drawing/2014/main" id="{F1C1496F-1BBA-4FF7-1E24-7E2A3A645A4C}"/>
              </a:ext>
            </a:extLst>
          </p:cNvPr>
          <p:cNvGrpSpPr/>
          <p:nvPr/>
        </p:nvGrpSpPr>
        <p:grpSpPr>
          <a:xfrm>
            <a:off x="291984" y="915354"/>
            <a:ext cx="2163251" cy="1083340"/>
            <a:chOff x="291984" y="915354"/>
            <a:chExt cx="2163251" cy="1083340"/>
          </a:xfrm>
        </p:grpSpPr>
        <p:grpSp>
          <p:nvGrpSpPr>
            <p:cNvPr id="28" name="Groupe 27">
              <a:extLst>
                <a:ext uri="{FF2B5EF4-FFF2-40B4-BE49-F238E27FC236}">
                  <a16:creationId xmlns:a16="http://schemas.microsoft.com/office/drawing/2014/main" id="{20C27E15-9EFC-15CE-3C01-AFD72DCB4DEE}"/>
                </a:ext>
              </a:extLst>
            </p:cNvPr>
            <p:cNvGrpSpPr/>
            <p:nvPr/>
          </p:nvGrpSpPr>
          <p:grpSpPr>
            <a:xfrm>
              <a:off x="291984" y="915354"/>
              <a:ext cx="2163251" cy="1083340"/>
              <a:chOff x="283380" y="1812104"/>
              <a:chExt cx="2163251" cy="1083340"/>
            </a:xfrm>
          </p:grpSpPr>
          <p:sp>
            <p:nvSpPr>
              <p:cNvPr id="29" name="Rectangle : coins arrondis 28">
                <a:extLst>
                  <a:ext uri="{FF2B5EF4-FFF2-40B4-BE49-F238E27FC236}">
                    <a16:creationId xmlns:a16="http://schemas.microsoft.com/office/drawing/2014/main" id="{D62E0172-3E39-324E-19AE-968B21671492}"/>
                  </a:ext>
                </a:extLst>
              </p:cNvPr>
              <p:cNvSpPr/>
              <p:nvPr/>
            </p:nvSpPr>
            <p:spPr>
              <a:xfrm>
                <a:off x="283380" y="1812104"/>
                <a:ext cx="2163251" cy="1083340"/>
              </a:xfrm>
              <a:prstGeom prst="roundRect">
                <a:avLst/>
              </a:prstGeom>
              <a:solidFill>
                <a:srgbClr val="7F7F7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 coins arrondis 29">
                <a:extLst>
                  <a:ext uri="{FF2B5EF4-FFF2-40B4-BE49-F238E27FC236}">
                    <a16:creationId xmlns:a16="http://schemas.microsoft.com/office/drawing/2014/main" id="{78BD6D47-B63F-369A-6C23-CB39EBFFC30E}"/>
                  </a:ext>
                </a:extLst>
              </p:cNvPr>
              <p:cNvSpPr/>
              <p:nvPr/>
            </p:nvSpPr>
            <p:spPr>
              <a:xfrm>
                <a:off x="447344" y="1996212"/>
                <a:ext cx="1826137" cy="715123"/>
              </a:xfrm>
              <a:prstGeom prst="roundRect">
                <a:avLst/>
              </a:prstGeom>
              <a:solidFill>
                <a:srgbClr val="7F7F7F">
                  <a:alpha val="2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5140" name="Google Shape;5140;p42"/>
            <p:cNvSpPr txBox="1"/>
            <p:nvPr/>
          </p:nvSpPr>
          <p:spPr>
            <a:xfrm>
              <a:off x="485157" y="1309255"/>
              <a:ext cx="18351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effectLst/>
                  <a:latin typeface="Fira Sans" panose="020B0503050000020004" pitchFamily="34" charset="0"/>
                  <a:ea typeface="Arial" panose="020B0604020202020204" pitchFamily="34" charset="0"/>
                  <a:cs typeface="Times New Roman" panose="02020603050405020304" pitchFamily="18" charset="0"/>
                </a:rPr>
                <a:t>Augmented Reality (AR) and Virtual Reality (VR) Innovations</a:t>
              </a:r>
              <a:endParaRPr sz="1000" dirty="0">
                <a:latin typeface="Fira Sans" panose="020B0503050000020004" pitchFamily="34" charset="0"/>
                <a:ea typeface="Fira Sans"/>
                <a:cs typeface="Fira Sans"/>
                <a:sym typeface="Fira Sans"/>
              </a:endParaRPr>
            </a:p>
          </p:txBody>
        </p:sp>
      </p:grpSp>
      <p:grpSp>
        <p:nvGrpSpPr>
          <p:cNvPr id="41" name="Groupe 40">
            <a:extLst>
              <a:ext uri="{FF2B5EF4-FFF2-40B4-BE49-F238E27FC236}">
                <a16:creationId xmlns:a16="http://schemas.microsoft.com/office/drawing/2014/main" id="{53E31EB9-38CC-5B7A-8639-8100CB10409C}"/>
              </a:ext>
            </a:extLst>
          </p:cNvPr>
          <p:cNvGrpSpPr/>
          <p:nvPr/>
        </p:nvGrpSpPr>
        <p:grpSpPr>
          <a:xfrm>
            <a:off x="294170" y="2378505"/>
            <a:ext cx="2163251" cy="1083340"/>
            <a:chOff x="294170" y="2378505"/>
            <a:chExt cx="2163251" cy="1083340"/>
          </a:xfrm>
        </p:grpSpPr>
        <p:grpSp>
          <p:nvGrpSpPr>
            <p:cNvPr id="34" name="Groupe 33">
              <a:extLst>
                <a:ext uri="{FF2B5EF4-FFF2-40B4-BE49-F238E27FC236}">
                  <a16:creationId xmlns:a16="http://schemas.microsoft.com/office/drawing/2014/main" id="{DB8B9823-55BE-01AB-7A3E-5ED0345B8909}"/>
                </a:ext>
              </a:extLst>
            </p:cNvPr>
            <p:cNvGrpSpPr/>
            <p:nvPr/>
          </p:nvGrpSpPr>
          <p:grpSpPr>
            <a:xfrm>
              <a:off x="294170" y="2378505"/>
              <a:ext cx="2163251" cy="1083340"/>
              <a:chOff x="283380" y="1812104"/>
              <a:chExt cx="2163251" cy="1083340"/>
            </a:xfrm>
          </p:grpSpPr>
          <p:sp>
            <p:nvSpPr>
              <p:cNvPr id="35" name="Rectangle : coins arrondis 34">
                <a:extLst>
                  <a:ext uri="{FF2B5EF4-FFF2-40B4-BE49-F238E27FC236}">
                    <a16:creationId xmlns:a16="http://schemas.microsoft.com/office/drawing/2014/main" id="{81CF8CAB-E126-9FDF-2975-814D1B7B0D9A}"/>
                  </a:ext>
                </a:extLst>
              </p:cNvPr>
              <p:cNvSpPr/>
              <p:nvPr/>
            </p:nvSpPr>
            <p:spPr>
              <a:xfrm>
                <a:off x="283380" y="1812104"/>
                <a:ext cx="2163251" cy="1083340"/>
              </a:xfrm>
              <a:prstGeom prst="roundRect">
                <a:avLst/>
              </a:prstGeom>
              <a:solidFill>
                <a:srgbClr val="7F7F7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 coins arrondis 35">
                <a:extLst>
                  <a:ext uri="{FF2B5EF4-FFF2-40B4-BE49-F238E27FC236}">
                    <a16:creationId xmlns:a16="http://schemas.microsoft.com/office/drawing/2014/main" id="{7720DF47-8407-039A-9D2F-CE566AABE54B}"/>
                  </a:ext>
                </a:extLst>
              </p:cNvPr>
              <p:cNvSpPr/>
              <p:nvPr/>
            </p:nvSpPr>
            <p:spPr>
              <a:xfrm>
                <a:off x="447344" y="1996212"/>
                <a:ext cx="1826137" cy="715123"/>
              </a:xfrm>
              <a:prstGeom prst="roundRect">
                <a:avLst/>
              </a:prstGeom>
              <a:solidFill>
                <a:srgbClr val="7F7F7F">
                  <a:alpha val="2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5142" name="Google Shape;5142;p42"/>
            <p:cNvSpPr txBox="1"/>
            <p:nvPr/>
          </p:nvSpPr>
          <p:spPr>
            <a:xfrm>
              <a:off x="471089" y="2728525"/>
              <a:ext cx="18351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1200" dirty="0">
                  <a:effectLst/>
                  <a:latin typeface="Fira Sans" panose="020B0503050000020004" pitchFamily="34" charset="0"/>
                  <a:ea typeface="Arial" panose="020B0604020202020204" pitchFamily="34" charset="0"/>
                  <a:cs typeface="Times New Roman" panose="02020603050405020304" pitchFamily="18" charset="0"/>
                </a:rPr>
                <a:t>Internet of </a:t>
              </a:r>
              <a:r>
                <a:rPr lang="fr-FR" sz="1200" dirty="0" err="1">
                  <a:effectLst/>
                  <a:latin typeface="Fira Sans" panose="020B0503050000020004" pitchFamily="34" charset="0"/>
                  <a:ea typeface="Arial" panose="020B0604020202020204" pitchFamily="34" charset="0"/>
                  <a:cs typeface="Times New Roman" panose="02020603050405020304" pitchFamily="18" charset="0"/>
                </a:rPr>
                <a:t>Things</a:t>
              </a:r>
              <a:r>
                <a:rPr lang="fr-FR" sz="1200" dirty="0">
                  <a:effectLst/>
                  <a:latin typeface="Fira Sans" panose="020B0503050000020004" pitchFamily="34" charset="0"/>
                  <a:ea typeface="Arial" panose="020B0604020202020204" pitchFamily="34" charset="0"/>
                  <a:cs typeface="Times New Roman" panose="02020603050405020304" pitchFamily="18" charset="0"/>
                </a:rPr>
                <a:t> (IoT) Expansion</a:t>
              </a:r>
              <a:endParaRPr sz="1000" dirty="0">
                <a:latin typeface="Fira Sans" panose="020B0503050000020004" pitchFamily="34" charset="0"/>
                <a:ea typeface="Fira Sans"/>
                <a:cs typeface="Fira Sans"/>
                <a:sym typeface="Fira Sans"/>
              </a:endParaRPr>
            </a:p>
          </p:txBody>
        </p:sp>
      </p:grpSp>
      <p:grpSp>
        <p:nvGrpSpPr>
          <p:cNvPr id="42" name="Groupe 41">
            <a:extLst>
              <a:ext uri="{FF2B5EF4-FFF2-40B4-BE49-F238E27FC236}">
                <a16:creationId xmlns:a16="http://schemas.microsoft.com/office/drawing/2014/main" id="{C242BC6D-8397-B565-F455-78E40109021F}"/>
              </a:ext>
            </a:extLst>
          </p:cNvPr>
          <p:cNvGrpSpPr/>
          <p:nvPr/>
        </p:nvGrpSpPr>
        <p:grpSpPr>
          <a:xfrm>
            <a:off x="290812" y="3700960"/>
            <a:ext cx="2364447" cy="1083340"/>
            <a:chOff x="290812" y="3700960"/>
            <a:chExt cx="2364447" cy="1083340"/>
          </a:xfrm>
        </p:grpSpPr>
        <p:grpSp>
          <p:nvGrpSpPr>
            <p:cNvPr id="31" name="Groupe 30">
              <a:extLst>
                <a:ext uri="{FF2B5EF4-FFF2-40B4-BE49-F238E27FC236}">
                  <a16:creationId xmlns:a16="http://schemas.microsoft.com/office/drawing/2014/main" id="{F8989D58-C4E6-B6B1-3269-B3C775E98FED}"/>
                </a:ext>
              </a:extLst>
            </p:cNvPr>
            <p:cNvGrpSpPr/>
            <p:nvPr/>
          </p:nvGrpSpPr>
          <p:grpSpPr>
            <a:xfrm>
              <a:off x="290812" y="3700960"/>
              <a:ext cx="2163251" cy="1083340"/>
              <a:chOff x="283380" y="1812104"/>
              <a:chExt cx="2163251" cy="1083340"/>
            </a:xfrm>
          </p:grpSpPr>
          <p:sp>
            <p:nvSpPr>
              <p:cNvPr id="32" name="Rectangle : coins arrondis 31">
                <a:extLst>
                  <a:ext uri="{FF2B5EF4-FFF2-40B4-BE49-F238E27FC236}">
                    <a16:creationId xmlns:a16="http://schemas.microsoft.com/office/drawing/2014/main" id="{BF09D202-2C95-6E2B-9DF9-785BBD54556E}"/>
                  </a:ext>
                </a:extLst>
              </p:cNvPr>
              <p:cNvSpPr/>
              <p:nvPr/>
            </p:nvSpPr>
            <p:spPr>
              <a:xfrm>
                <a:off x="283380" y="1812104"/>
                <a:ext cx="2163251" cy="1083340"/>
              </a:xfrm>
              <a:prstGeom prst="roundRect">
                <a:avLst/>
              </a:prstGeom>
              <a:solidFill>
                <a:srgbClr val="7F7F7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Rectangle : coins arrondis 32">
                <a:extLst>
                  <a:ext uri="{FF2B5EF4-FFF2-40B4-BE49-F238E27FC236}">
                    <a16:creationId xmlns:a16="http://schemas.microsoft.com/office/drawing/2014/main" id="{A6644D72-65E4-46D4-5ABB-30B6215514BF}"/>
                  </a:ext>
                </a:extLst>
              </p:cNvPr>
              <p:cNvSpPr/>
              <p:nvPr/>
            </p:nvSpPr>
            <p:spPr>
              <a:xfrm>
                <a:off x="447344" y="1996212"/>
                <a:ext cx="1826137" cy="715123"/>
              </a:xfrm>
              <a:prstGeom prst="roundRect">
                <a:avLst/>
              </a:prstGeom>
              <a:solidFill>
                <a:srgbClr val="7F7F7F">
                  <a:alpha val="2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5020" name="Google Shape;5020;p42"/>
            <p:cNvSpPr/>
            <p:nvPr/>
          </p:nvSpPr>
          <p:spPr>
            <a:xfrm>
              <a:off x="2559686" y="4147057"/>
              <a:ext cx="95573" cy="95573"/>
            </a:xfrm>
            <a:custGeom>
              <a:avLst/>
              <a:gdLst/>
              <a:ahLst/>
              <a:cxnLst/>
              <a:rect l="l" t="t" r="r" b="b"/>
              <a:pathLst>
                <a:path w="2851" h="2851" extrusionOk="0">
                  <a:moveTo>
                    <a:pt x="1426" y="571"/>
                  </a:moveTo>
                  <a:cubicBezTo>
                    <a:pt x="1901" y="571"/>
                    <a:pt x="2281" y="951"/>
                    <a:pt x="2281" y="1426"/>
                  </a:cubicBezTo>
                  <a:cubicBezTo>
                    <a:pt x="2281" y="1901"/>
                    <a:pt x="1901" y="2281"/>
                    <a:pt x="1426" y="2281"/>
                  </a:cubicBezTo>
                  <a:cubicBezTo>
                    <a:pt x="951" y="2281"/>
                    <a:pt x="571" y="1901"/>
                    <a:pt x="571" y="1426"/>
                  </a:cubicBezTo>
                  <a:cubicBezTo>
                    <a:pt x="571" y="951"/>
                    <a:pt x="951" y="571"/>
                    <a:pt x="1426" y="571"/>
                  </a:cubicBezTo>
                  <a:close/>
                  <a:moveTo>
                    <a:pt x="1426" y="1"/>
                  </a:moveTo>
                  <a:cubicBezTo>
                    <a:pt x="634" y="1"/>
                    <a:pt x="1" y="634"/>
                    <a:pt x="1" y="1426"/>
                  </a:cubicBezTo>
                  <a:cubicBezTo>
                    <a:pt x="1" y="2218"/>
                    <a:pt x="634" y="2851"/>
                    <a:pt x="1426" y="2851"/>
                  </a:cubicBezTo>
                  <a:cubicBezTo>
                    <a:pt x="2217" y="2851"/>
                    <a:pt x="2851" y="2218"/>
                    <a:pt x="2851" y="1426"/>
                  </a:cubicBezTo>
                  <a:cubicBezTo>
                    <a:pt x="2851" y="634"/>
                    <a:pt x="2217" y="1"/>
                    <a:pt x="142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2"/>
            <p:cNvSpPr txBox="1"/>
            <p:nvPr/>
          </p:nvSpPr>
          <p:spPr>
            <a:xfrm>
              <a:off x="301519" y="4105428"/>
              <a:ext cx="1835100" cy="355200"/>
            </a:xfrm>
            <a:prstGeom prst="rect">
              <a:avLst/>
            </a:prstGeom>
            <a:noFill/>
            <a:ln>
              <a:noFill/>
            </a:ln>
          </p:spPr>
          <p:txBody>
            <a:bodyPr spcFirstLastPara="1" wrap="square" lIns="91425" tIns="91425" rIns="91425" bIns="91425" anchor="ctr" anchorCtr="0">
              <a:noAutofit/>
            </a:bodyPr>
            <a:lstStyle/>
            <a:p>
              <a:pPr marL="228600">
                <a:lnSpc>
                  <a:spcPct val="115000"/>
                </a:lnSpc>
              </a:pPr>
              <a:r>
                <a:rPr lang="en-US" sz="1200" dirty="0">
                  <a:effectLst/>
                  <a:latin typeface="Fira Sans" panose="020B0503050000020004" pitchFamily="34" charset="0"/>
                  <a:ea typeface="Arial" panose="020B0604020202020204" pitchFamily="34" charset="0"/>
                  <a:cs typeface="Times New Roman" panose="02020603050405020304" pitchFamily="18" charset="0"/>
                </a:rPr>
                <a:t>5G Technology</a:t>
              </a:r>
              <a:endParaRPr lang="fr-FR" sz="1200" dirty="0">
                <a:effectLst/>
                <a:latin typeface="Fira Sans" panose="020B0503050000020004" pitchFamily="34" charset="0"/>
                <a:ea typeface="Arial" panose="020B0604020202020204" pitchFamily="34" charset="0"/>
              </a:endParaRPr>
            </a:p>
          </p:txBody>
        </p:sp>
      </p:grpSp>
      <p:grpSp>
        <p:nvGrpSpPr>
          <p:cNvPr id="37" name="Groupe 36">
            <a:extLst>
              <a:ext uri="{FF2B5EF4-FFF2-40B4-BE49-F238E27FC236}">
                <a16:creationId xmlns:a16="http://schemas.microsoft.com/office/drawing/2014/main" id="{AF56CEFF-924E-93DA-A999-732116FC2BCA}"/>
              </a:ext>
            </a:extLst>
          </p:cNvPr>
          <p:cNvGrpSpPr/>
          <p:nvPr/>
        </p:nvGrpSpPr>
        <p:grpSpPr>
          <a:xfrm>
            <a:off x="6603261" y="999559"/>
            <a:ext cx="2163251" cy="1083340"/>
            <a:chOff x="6403191" y="993970"/>
            <a:chExt cx="2163251" cy="1083340"/>
          </a:xfrm>
        </p:grpSpPr>
        <p:grpSp>
          <p:nvGrpSpPr>
            <p:cNvPr id="23" name="Groupe 22">
              <a:extLst>
                <a:ext uri="{FF2B5EF4-FFF2-40B4-BE49-F238E27FC236}">
                  <a16:creationId xmlns:a16="http://schemas.microsoft.com/office/drawing/2014/main" id="{7ECFDA66-A53A-C5A4-9801-552FD17770B9}"/>
                </a:ext>
              </a:extLst>
            </p:cNvPr>
            <p:cNvGrpSpPr/>
            <p:nvPr/>
          </p:nvGrpSpPr>
          <p:grpSpPr>
            <a:xfrm>
              <a:off x="6403191" y="993970"/>
              <a:ext cx="2163251" cy="1083340"/>
              <a:chOff x="435780" y="1964504"/>
              <a:chExt cx="2163251" cy="1083340"/>
            </a:xfrm>
          </p:grpSpPr>
          <p:sp>
            <p:nvSpPr>
              <p:cNvPr id="13" name="Rectangle : coins arrondis 12">
                <a:extLst>
                  <a:ext uri="{FF2B5EF4-FFF2-40B4-BE49-F238E27FC236}">
                    <a16:creationId xmlns:a16="http://schemas.microsoft.com/office/drawing/2014/main" id="{B1D352A4-FC72-5B82-9C64-4A5C95ED3DCC}"/>
                  </a:ext>
                </a:extLst>
              </p:cNvPr>
              <p:cNvSpPr/>
              <p:nvPr/>
            </p:nvSpPr>
            <p:spPr>
              <a:xfrm>
                <a:off x="435780" y="1964504"/>
                <a:ext cx="2163251" cy="1083340"/>
              </a:xfrm>
              <a:prstGeom prst="roundRect">
                <a:avLst/>
              </a:prstGeom>
              <a:solidFill>
                <a:srgbClr val="7F7F7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Rectangle : coins arrondis 13">
                <a:extLst>
                  <a:ext uri="{FF2B5EF4-FFF2-40B4-BE49-F238E27FC236}">
                    <a16:creationId xmlns:a16="http://schemas.microsoft.com/office/drawing/2014/main" id="{2C7883AD-AD76-0555-DFEE-8DE5B5A57C02}"/>
                  </a:ext>
                </a:extLst>
              </p:cNvPr>
              <p:cNvSpPr/>
              <p:nvPr/>
            </p:nvSpPr>
            <p:spPr>
              <a:xfrm>
                <a:off x="599744" y="2148612"/>
                <a:ext cx="1826137" cy="715123"/>
              </a:xfrm>
              <a:prstGeom prst="roundRect">
                <a:avLst/>
              </a:prstGeom>
              <a:solidFill>
                <a:srgbClr val="7F7F7F">
                  <a:alpha val="2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5146" name="Google Shape;5146;p42"/>
            <p:cNvSpPr txBox="1"/>
            <p:nvPr/>
          </p:nvSpPr>
          <p:spPr>
            <a:xfrm>
              <a:off x="6637017" y="1352661"/>
              <a:ext cx="1835100" cy="355200"/>
            </a:xfrm>
            <a:prstGeom prst="rect">
              <a:avLst/>
            </a:prstGeom>
            <a:noFill/>
            <a:ln>
              <a:noFill/>
            </a:ln>
          </p:spPr>
          <p:txBody>
            <a:bodyPr spcFirstLastPara="1" wrap="square" lIns="91425" tIns="91425" rIns="91425" bIns="91425" anchor="ctr" anchorCtr="0">
              <a:noAutofit/>
            </a:bodyPr>
            <a:lstStyle/>
            <a:p>
              <a:pPr marL="228600">
                <a:lnSpc>
                  <a:spcPct val="115000"/>
                </a:lnSpc>
              </a:pPr>
              <a:r>
                <a:rPr lang="fr-FR" sz="1200" dirty="0" err="1">
                  <a:effectLst/>
                  <a:latin typeface="Fira Sans" panose="020B0503050000020004" pitchFamily="34" charset="0"/>
                  <a:ea typeface="Arial" panose="020B0604020202020204" pitchFamily="34" charset="0"/>
                  <a:cs typeface="Times New Roman" panose="02020603050405020304" pitchFamily="18" charset="0"/>
                </a:rPr>
                <a:t>Artificial</a:t>
              </a:r>
              <a:r>
                <a:rPr lang="fr-FR" sz="1200" dirty="0">
                  <a:effectLst/>
                  <a:latin typeface="Fira Sans" panose="020B0503050000020004" pitchFamily="34" charset="0"/>
                  <a:ea typeface="Arial" panose="020B0604020202020204" pitchFamily="34" charset="0"/>
                  <a:cs typeface="Times New Roman" panose="02020603050405020304" pitchFamily="18" charset="0"/>
                </a:rPr>
                <a:t> Intelligence (AI) </a:t>
              </a:r>
              <a:r>
                <a:rPr lang="fr-FR" sz="1200" dirty="0" err="1">
                  <a:effectLst/>
                  <a:latin typeface="Fira Sans" panose="020B0503050000020004" pitchFamily="34" charset="0"/>
                  <a:ea typeface="Arial" panose="020B0604020202020204" pitchFamily="34" charset="0"/>
                  <a:cs typeface="Times New Roman" panose="02020603050405020304" pitchFamily="18" charset="0"/>
                </a:rPr>
                <a:t>Advancements</a:t>
              </a:r>
              <a:endParaRPr lang="fr-FR" sz="1200" dirty="0">
                <a:effectLst/>
                <a:latin typeface="Fira Sans" panose="020B0503050000020004" pitchFamily="34" charset="0"/>
                <a:ea typeface="Arial" panose="020B0604020202020204" pitchFamily="34" charset="0"/>
              </a:endParaRPr>
            </a:p>
          </p:txBody>
        </p:sp>
      </p:grpSp>
      <p:grpSp>
        <p:nvGrpSpPr>
          <p:cNvPr id="38" name="Groupe 37">
            <a:extLst>
              <a:ext uri="{FF2B5EF4-FFF2-40B4-BE49-F238E27FC236}">
                <a16:creationId xmlns:a16="http://schemas.microsoft.com/office/drawing/2014/main" id="{140B6E16-30F0-D012-3F53-178D591E9684}"/>
              </a:ext>
            </a:extLst>
          </p:cNvPr>
          <p:cNvGrpSpPr/>
          <p:nvPr/>
        </p:nvGrpSpPr>
        <p:grpSpPr>
          <a:xfrm>
            <a:off x="6603261" y="2357290"/>
            <a:ext cx="2163251" cy="1083340"/>
            <a:chOff x="6351620" y="2357290"/>
            <a:chExt cx="2163251" cy="1083340"/>
          </a:xfrm>
        </p:grpSpPr>
        <p:grpSp>
          <p:nvGrpSpPr>
            <p:cNvPr id="25" name="Groupe 24">
              <a:extLst>
                <a:ext uri="{FF2B5EF4-FFF2-40B4-BE49-F238E27FC236}">
                  <a16:creationId xmlns:a16="http://schemas.microsoft.com/office/drawing/2014/main" id="{45BFD9AF-9154-8384-FEF7-3E2255CF8BC1}"/>
                </a:ext>
              </a:extLst>
            </p:cNvPr>
            <p:cNvGrpSpPr/>
            <p:nvPr/>
          </p:nvGrpSpPr>
          <p:grpSpPr>
            <a:xfrm>
              <a:off x="6351620" y="2357290"/>
              <a:ext cx="2163251" cy="1083340"/>
              <a:chOff x="283380" y="1812104"/>
              <a:chExt cx="2163251" cy="1083340"/>
            </a:xfrm>
          </p:grpSpPr>
          <p:sp>
            <p:nvSpPr>
              <p:cNvPr id="26" name="Rectangle : coins arrondis 25">
                <a:extLst>
                  <a:ext uri="{FF2B5EF4-FFF2-40B4-BE49-F238E27FC236}">
                    <a16:creationId xmlns:a16="http://schemas.microsoft.com/office/drawing/2014/main" id="{DBB08540-7F1C-C25E-F976-156FA8AA5F13}"/>
                  </a:ext>
                </a:extLst>
              </p:cNvPr>
              <p:cNvSpPr/>
              <p:nvPr/>
            </p:nvSpPr>
            <p:spPr>
              <a:xfrm>
                <a:off x="283380" y="1812104"/>
                <a:ext cx="2163251" cy="1083340"/>
              </a:xfrm>
              <a:prstGeom prst="roundRect">
                <a:avLst/>
              </a:prstGeom>
              <a:solidFill>
                <a:srgbClr val="7F7F7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 coins arrondis 26">
                <a:extLst>
                  <a:ext uri="{FF2B5EF4-FFF2-40B4-BE49-F238E27FC236}">
                    <a16:creationId xmlns:a16="http://schemas.microsoft.com/office/drawing/2014/main" id="{6F323FF0-02D9-3CB4-0FA6-2506B8443B19}"/>
                  </a:ext>
                </a:extLst>
              </p:cNvPr>
              <p:cNvSpPr/>
              <p:nvPr/>
            </p:nvSpPr>
            <p:spPr>
              <a:xfrm>
                <a:off x="447344" y="1996212"/>
                <a:ext cx="1826137" cy="715123"/>
              </a:xfrm>
              <a:prstGeom prst="roundRect">
                <a:avLst/>
              </a:prstGeom>
              <a:solidFill>
                <a:srgbClr val="7F7F7F">
                  <a:alpha val="2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5148" name="Google Shape;5148;p42"/>
            <p:cNvSpPr txBox="1"/>
            <p:nvPr/>
          </p:nvSpPr>
          <p:spPr>
            <a:xfrm>
              <a:off x="6626255" y="2700179"/>
              <a:ext cx="1835100" cy="355200"/>
            </a:xfrm>
            <a:prstGeom prst="rect">
              <a:avLst/>
            </a:prstGeom>
            <a:noFill/>
            <a:ln>
              <a:noFill/>
            </a:ln>
          </p:spPr>
          <p:txBody>
            <a:bodyPr spcFirstLastPara="1" wrap="square" lIns="91425" tIns="91425" rIns="91425" bIns="91425" anchor="ctr" anchorCtr="0">
              <a:noAutofit/>
            </a:bodyPr>
            <a:lstStyle/>
            <a:p>
              <a:pPr marL="228600">
                <a:lnSpc>
                  <a:spcPct val="115000"/>
                </a:lnSpc>
              </a:pPr>
              <a:r>
                <a:rPr lang="fr-FR" sz="1200" dirty="0" err="1">
                  <a:effectLst/>
                  <a:latin typeface="Fira Sans" panose="020B0503050000020004" pitchFamily="34" charset="0"/>
                  <a:ea typeface="Arial" panose="020B0604020202020204" pitchFamily="34" charset="0"/>
                  <a:cs typeface="Times New Roman" panose="02020603050405020304" pitchFamily="18" charset="0"/>
                </a:rPr>
                <a:t>Biometric</a:t>
              </a:r>
              <a:r>
                <a:rPr lang="fr-FR" sz="1200" dirty="0">
                  <a:effectLst/>
                  <a:latin typeface="Fira Sans" panose="020B0503050000020004" pitchFamily="34" charset="0"/>
                  <a:ea typeface="Arial" panose="020B0604020202020204" pitchFamily="34" charset="0"/>
                  <a:cs typeface="Times New Roman" panose="02020603050405020304" pitchFamily="18" charset="0"/>
                </a:rPr>
                <a:t> Technologies</a:t>
              </a:r>
              <a:endParaRPr lang="fr-FR" sz="1200" dirty="0">
                <a:effectLst/>
                <a:latin typeface="Fira Sans" panose="020B0503050000020004" pitchFamily="34" charset="0"/>
                <a:ea typeface="Arial" panose="020B0604020202020204" pitchFamily="34" charset="0"/>
              </a:endParaRPr>
            </a:p>
          </p:txBody>
        </p:sp>
      </p:grpSp>
      <p:grpSp>
        <p:nvGrpSpPr>
          <p:cNvPr id="39" name="Groupe 38">
            <a:extLst>
              <a:ext uri="{FF2B5EF4-FFF2-40B4-BE49-F238E27FC236}">
                <a16:creationId xmlns:a16="http://schemas.microsoft.com/office/drawing/2014/main" id="{0611A8B4-B7CF-5CFA-C2E1-EED313198ECB}"/>
              </a:ext>
            </a:extLst>
          </p:cNvPr>
          <p:cNvGrpSpPr/>
          <p:nvPr/>
        </p:nvGrpSpPr>
        <p:grpSpPr>
          <a:xfrm>
            <a:off x="6580203" y="3765796"/>
            <a:ext cx="2163251" cy="1083340"/>
            <a:chOff x="6328562" y="3765796"/>
            <a:chExt cx="2163251" cy="1083340"/>
          </a:xfrm>
        </p:grpSpPr>
        <p:grpSp>
          <p:nvGrpSpPr>
            <p:cNvPr id="24" name="Groupe 23">
              <a:extLst>
                <a:ext uri="{FF2B5EF4-FFF2-40B4-BE49-F238E27FC236}">
                  <a16:creationId xmlns:a16="http://schemas.microsoft.com/office/drawing/2014/main" id="{1289D297-F564-2DEA-4A00-DFE628B18483}"/>
                </a:ext>
              </a:extLst>
            </p:cNvPr>
            <p:cNvGrpSpPr/>
            <p:nvPr/>
          </p:nvGrpSpPr>
          <p:grpSpPr>
            <a:xfrm>
              <a:off x="6328562" y="3765796"/>
              <a:ext cx="2163251" cy="1083340"/>
              <a:chOff x="283380" y="1812104"/>
              <a:chExt cx="2163251" cy="1083340"/>
            </a:xfrm>
          </p:grpSpPr>
          <p:sp>
            <p:nvSpPr>
              <p:cNvPr id="9" name="Rectangle : coins arrondis 8">
                <a:extLst>
                  <a:ext uri="{FF2B5EF4-FFF2-40B4-BE49-F238E27FC236}">
                    <a16:creationId xmlns:a16="http://schemas.microsoft.com/office/drawing/2014/main" id="{597FE26D-6012-5EC9-B61D-4819A7780A4D}"/>
                  </a:ext>
                </a:extLst>
              </p:cNvPr>
              <p:cNvSpPr/>
              <p:nvPr/>
            </p:nvSpPr>
            <p:spPr>
              <a:xfrm>
                <a:off x="283380" y="1812104"/>
                <a:ext cx="2163251" cy="1083340"/>
              </a:xfrm>
              <a:prstGeom prst="roundRect">
                <a:avLst/>
              </a:prstGeom>
              <a:solidFill>
                <a:srgbClr val="7F7F7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9A4F12F2-D934-C350-1937-7601F5A899DA}"/>
                  </a:ext>
                </a:extLst>
              </p:cNvPr>
              <p:cNvSpPr/>
              <p:nvPr/>
            </p:nvSpPr>
            <p:spPr>
              <a:xfrm>
                <a:off x="447344" y="1996212"/>
                <a:ext cx="1826137" cy="715123"/>
              </a:xfrm>
              <a:prstGeom prst="roundRect">
                <a:avLst/>
              </a:prstGeom>
              <a:solidFill>
                <a:srgbClr val="7F7F7F">
                  <a:alpha val="2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5150" name="Google Shape;5150;p42"/>
            <p:cNvSpPr txBox="1"/>
            <p:nvPr/>
          </p:nvSpPr>
          <p:spPr>
            <a:xfrm>
              <a:off x="6639265" y="4129866"/>
              <a:ext cx="1835100" cy="355200"/>
            </a:xfrm>
            <a:prstGeom prst="rect">
              <a:avLst/>
            </a:prstGeom>
            <a:noFill/>
            <a:ln>
              <a:noFill/>
            </a:ln>
          </p:spPr>
          <p:txBody>
            <a:bodyPr spcFirstLastPara="1" wrap="square" lIns="91425" tIns="91425" rIns="91425" bIns="91425" anchor="ctr" anchorCtr="0">
              <a:noAutofit/>
            </a:bodyPr>
            <a:lstStyle/>
            <a:p>
              <a:pPr marL="228600">
                <a:lnSpc>
                  <a:spcPct val="115000"/>
                </a:lnSpc>
              </a:pPr>
              <a:r>
                <a:rPr lang="en-US" sz="1200" dirty="0">
                  <a:effectLst/>
                  <a:latin typeface="Fira Sans" panose="020B0503050000020004" pitchFamily="34" charset="0"/>
                  <a:ea typeface="Arial" panose="020B0604020202020204" pitchFamily="34" charset="0"/>
                  <a:cs typeface="Times New Roman" panose="02020603050405020304" pitchFamily="18" charset="0"/>
                </a:rPr>
                <a:t>Smart Homes</a:t>
              </a:r>
              <a:endParaRPr lang="fr-FR" sz="1200" dirty="0">
                <a:effectLst/>
                <a:latin typeface="Fira Sans" panose="020B0503050000020004" pitchFamily="34" charset="0"/>
                <a:ea typeface="Arial" panose="020B0604020202020204" pitchFamily="34" charset="0"/>
              </a:endParaRPr>
            </a:p>
          </p:txBody>
        </p:sp>
      </p:grpSp>
      <p:sp>
        <p:nvSpPr>
          <p:cNvPr id="2" name="Rectangle 1">
            <a:extLst>
              <a:ext uri="{FF2B5EF4-FFF2-40B4-BE49-F238E27FC236}">
                <a16:creationId xmlns:a16="http://schemas.microsoft.com/office/drawing/2014/main" id="{2B4C779A-E41A-272D-02E7-951D1FFE8E13}"/>
              </a:ext>
            </a:extLst>
          </p:cNvPr>
          <p:cNvSpPr/>
          <p:nvPr/>
        </p:nvSpPr>
        <p:spPr>
          <a:xfrm>
            <a:off x="-211709" y="-310806"/>
            <a:ext cx="9675523" cy="5770179"/>
          </a:xfrm>
          <a:prstGeom prst="rect">
            <a:avLst/>
          </a:prstGeom>
          <a:noFill/>
          <a:ln w="76200">
            <a:solidFill>
              <a:srgbClr val="13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rgbClr val="13359B"/>
              </a:solidFill>
            </a:endParaRPr>
          </a:p>
        </p:txBody>
      </p:sp>
      <p:sp>
        <p:nvSpPr>
          <p:cNvPr id="3" name="ZoneTexte 2">
            <a:extLst>
              <a:ext uri="{FF2B5EF4-FFF2-40B4-BE49-F238E27FC236}">
                <a16:creationId xmlns:a16="http://schemas.microsoft.com/office/drawing/2014/main" id="{6D7E0132-E25E-63D2-2AED-B4E252F94B89}"/>
              </a:ext>
            </a:extLst>
          </p:cNvPr>
          <p:cNvSpPr txBox="1"/>
          <p:nvPr/>
        </p:nvSpPr>
        <p:spPr>
          <a:xfrm>
            <a:off x="430828" y="103383"/>
            <a:ext cx="8377875" cy="861774"/>
          </a:xfrm>
          <a:prstGeom prst="rect">
            <a:avLst/>
          </a:prstGeom>
          <a:noFill/>
        </p:spPr>
        <p:txBody>
          <a:bodyPr wrap="square" rtlCol="0">
            <a:spAutoFit/>
          </a:bodyPr>
          <a:lstStyle/>
          <a:p>
            <a:pPr algn="ctr"/>
            <a:r>
              <a:rPr lang="fr-FR" sz="3600" dirty="0">
                <a:solidFill>
                  <a:srgbClr val="13359B"/>
                </a:solidFill>
              </a:rPr>
              <a:t>Future </a:t>
            </a:r>
            <a:r>
              <a:rPr lang="fr-FR" sz="3600" dirty="0" err="1">
                <a:solidFill>
                  <a:srgbClr val="13359B"/>
                </a:solidFill>
              </a:rPr>
              <a:t>Developments</a:t>
            </a:r>
            <a:endParaRPr lang="fr-FR" sz="3600" dirty="0">
              <a:solidFill>
                <a:srgbClr val="13359B"/>
              </a:solidFill>
            </a:endParaRPr>
          </a:p>
          <a:p>
            <a:endParaRPr lang="fr-FR" dirty="0"/>
          </a:p>
        </p:txBody>
      </p:sp>
      <p:grpSp>
        <p:nvGrpSpPr>
          <p:cNvPr id="44" name="Groupe 43">
            <a:extLst>
              <a:ext uri="{FF2B5EF4-FFF2-40B4-BE49-F238E27FC236}">
                <a16:creationId xmlns:a16="http://schemas.microsoft.com/office/drawing/2014/main" id="{60AAEE2B-A5A7-19DD-DCD9-A5F6171A95F8}"/>
              </a:ext>
            </a:extLst>
          </p:cNvPr>
          <p:cNvGrpSpPr/>
          <p:nvPr/>
        </p:nvGrpSpPr>
        <p:grpSpPr>
          <a:xfrm>
            <a:off x="2468404" y="916560"/>
            <a:ext cx="4137107" cy="3823979"/>
            <a:chOff x="2468404" y="916560"/>
            <a:chExt cx="4137107" cy="3823979"/>
          </a:xfrm>
        </p:grpSpPr>
        <p:sp>
          <p:nvSpPr>
            <p:cNvPr id="4986" name="Google Shape;4986;p42"/>
            <p:cNvSpPr/>
            <p:nvPr/>
          </p:nvSpPr>
          <p:spPr>
            <a:xfrm>
              <a:off x="5223316" y="2896466"/>
              <a:ext cx="620032" cy="18102"/>
            </a:xfrm>
            <a:custGeom>
              <a:avLst/>
              <a:gdLst/>
              <a:ahLst/>
              <a:cxnLst/>
              <a:rect l="l" t="t" r="r" b="b"/>
              <a:pathLst>
                <a:path w="18496" h="540" extrusionOk="0">
                  <a:moveTo>
                    <a:pt x="285" y="1"/>
                  </a:moveTo>
                  <a:cubicBezTo>
                    <a:pt x="127" y="1"/>
                    <a:pt x="0" y="128"/>
                    <a:pt x="0" y="254"/>
                  </a:cubicBezTo>
                  <a:cubicBezTo>
                    <a:pt x="0" y="413"/>
                    <a:pt x="127" y="539"/>
                    <a:pt x="285" y="539"/>
                  </a:cubicBezTo>
                  <a:lnTo>
                    <a:pt x="18210" y="539"/>
                  </a:lnTo>
                  <a:cubicBezTo>
                    <a:pt x="18368" y="539"/>
                    <a:pt x="18495" y="413"/>
                    <a:pt x="18495" y="254"/>
                  </a:cubicBezTo>
                  <a:cubicBezTo>
                    <a:pt x="18495" y="128"/>
                    <a:pt x="18368" y="1"/>
                    <a:pt x="1821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42"/>
            <p:cNvSpPr/>
            <p:nvPr/>
          </p:nvSpPr>
          <p:spPr>
            <a:xfrm>
              <a:off x="3240192" y="2896466"/>
              <a:ext cx="621071" cy="18102"/>
            </a:xfrm>
            <a:custGeom>
              <a:avLst/>
              <a:gdLst/>
              <a:ahLst/>
              <a:cxnLst/>
              <a:rect l="l" t="t" r="r" b="b"/>
              <a:pathLst>
                <a:path w="18527" h="540" extrusionOk="0">
                  <a:moveTo>
                    <a:pt x="286" y="1"/>
                  </a:moveTo>
                  <a:cubicBezTo>
                    <a:pt x="127" y="1"/>
                    <a:pt x="1" y="128"/>
                    <a:pt x="1" y="254"/>
                  </a:cubicBezTo>
                  <a:cubicBezTo>
                    <a:pt x="1" y="413"/>
                    <a:pt x="127" y="539"/>
                    <a:pt x="286" y="539"/>
                  </a:cubicBezTo>
                  <a:lnTo>
                    <a:pt x="18242" y="539"/>
                  </a:lnTo>
                  <a:cubicBezTo>
                    <a:pt x="18400" y="539"/>
                    <a:pt x="18527" y="413"/>
                    <a:pt x="18527" y="254"/>
                  </a:cubicBezTo>
                  <a:cubicBezTo>
                    <a:pt x="18527" y="128"/>
                    <a:pt x="18400" y="1"/>
                    <a:pt x="1824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42"/>
            <p:cNvSpPr/>
            <p:nvPr/>
          </p:nvSpPr>
          <p:spPr>
            <a:xfrm>
              <a:off x="4816722" y="3252106"/>
              <a:ext cx="236769" cy="1348309"/>
            </a:xfrm>
            <a:custGeom>
              <a:avLst/>
              <a:gdLst/>
              <a:ahLst/>
              <a:cxnLst/>
              <a:rect l="l" t="t" r="r" b="b"/>
              <a:pathLst>
                <a:path w="7063" h="40221" extrusionOk="0">
                  <a:moveTo>
                    <a:pt x="285" y="1"/>
                  </a:moveTo>
                  <a:cubicBezTo>
                    <a:pt x="127" y="1"/>
                    <a:pt x="0" y="128"/>
                    <a:pt x="0" y="286"/>
                  </a:cubicBezTo>
                  <a:lnTo>
                    <a:pt x="0" y="15899"/>
                  </a:lnTo>
                  <a:cubicBezTo>
                    <a:pt x="0" y="15994"/>
                    <a:pt x="32" y="16057"/>
                    <a:pt x="95" y="16120"/>
                  </a:cubicBezTo>
                  <a:lnTo>
                    <a:pt x="6492" y="22518"/>
                  </a:lnTo>
                  <a:lnTo>
                    <a:pt x="6492" y="39935"/>
                  </a:lnTo>
                  <a:cubicBezTo>
                    <a:pt x="6492" y="40094"/>
                    <a:pt x="6619" y="40220"/>
                    <a:pt x="6777" y="40220"/>
                  </a:cubicBezTo>
                  <a:cubicBezTo>
                    <a:pt x="6936" y="40220"/>
                    <a:pt x="7062" y="40094"/>
                    <a:pt x="7062" y="39935"/>
                  </a:cubicBezTo>
                  <a:lnTo>
                    <a:pt x="7062" y="22391"/>
                  </a:lnTo>
                  <a:cubicBezTo>
                    <a:pt x="7062" y="22328"/>
                    <a:pt x="7031" y="22264"/>
                    <a:pt x="6967" y="22201"/>
                  </a:cubicBezTo>
                  <a:lnTo>
                    <a:pt x="570" y="15804"/>
                  </a:lnTo>
                  <a:lnTo>
                    <a:pt x="570" y="286"/>
                  </a:lnTo>
                  <a:cubicBezTo>
                    <a:pt x="570" y="128"/>
                    <a:pt x="443" y="1"/>
                    <a:pt x="28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2"/>
            <p:cNvSpPr/>
            <p:nvPr/>
          </p:nvSpPr>
          <p:spPr>
            <a:xfrm>
              <a:off x="4680822" y="3365714"/>
              <a:ext cx="153969" cy="1131720"/>
            </a:xfrm>
            <a:custGeom>
              <a:avLst/>
              <a:gdLst/>
              <a:ahLst/>
              <a:cxnLst/>
              <a:rect l="l" t="t" r="r" b="b"/>
              <a:pathLst>
                <a:path w="4593" h="33760" extrusionOk="0">
                  <a:moveTo>
                    <a:pt x="285" y="1"/>
                  </a:moveTo>
                  <a:cubicBezTo>
                    <a:pt x="127" y="1"/>
                    <a:pt x="0" y="127"/>
                    <a:pt x="0" y="286"/>
                  </a:cubicBezTo>
                  <a:lnTo>
                    <a:pt x="0" y="22454"/>
                  </a:lnTo>
                  <a:cubicBezTo>
                    <a:pt x="0" y="22549"/>
                    <a:pt x="32" y="22612"/>
                    <a:pt x="64" y="22644"/>
                  </a:cubicBezTo>
                  <a:lnTo>
                    <a:pt x="4022" y="26602"/>
                  </a:lnTo>
                  <a:lnTo>
                    <a:pt x="4022" y="33475"/>
                  </a:lnTo>
                  <a:cubicBezTo>
                    <a:pt x="4022" y="33633"/>
                    <a:pt x="4149" y="33760"/>
                    <a:pt x="4307" y="33760"/>
                  </a:cubicBezTo>
                  <a:cubicBezTo>
                    <a:pt x="4466" y="33760"/>
                    <a:pt x="4592" y="33633"/>
                    <a:pt x="4592" y="33475"/>
                  </a:cubicBezTo>
                  <a:lnTo>
                    <a:pt x="4592" y="26476"/>
                  </a:lnTo>
                  <a:cubicBezTo>
                    <a:pt x="4592" y="26412"/>
                    <a:pt x="4561" y="26349"/>
                    <a:pt x="4497" y="26286"/>
                  </a:cubicBezTo>
                  <a:lnTo>
                    <a:pt x="539" y="22359"/>
                  </a:lnTo>
                  <a:lnTo>
                    <a:pt x="539" y="286"/>
                  </a:lnTo>
                  <a:cubicBezTo>
                    <a:pt x="539" y="127"/>
                    <a:pt x="412" y="1"/>
                    <a:pt x="28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2"/>
            <p:cNvSpPr/>
            <p:nvPr/>
          </p:nvSpPr>
          <p:spPr>
            <a:xfrm>
              <a:off x="5197839" y="3406042"/>
              <a:ext cx="1250624" cy="764414"/>
            </a:xfrm>
            <a:custGeom>
              <a:avLst/>
              <a:gdLst/>
              <a:ahLst/>
              <a:cxnLst/>
              <a:rect l="l" t="t" r="r" b="b"/>
              <a:pathLst>
                <a:path w="37307" h="22803" extrusionOk="0">
                  <a:moveTo>
                    <a:pt x="313" y="1"/>
                  </a:moveTo>
                  <a:cubicBezTo>
                    <a:pt x="238" y="1"/>
                    <a:pt x="159" y="33"/>
                    <a:pt x="95" y="96"/>
                  </a:cubicBezTo>
                  <a:cubicBezTo>
                    <a:pt x="0" y="191"/>
                    <a:pt x="0" y="381"/>
                    <a:pt x="95" y="476"/>
                  </a:cubicBezTo>
                  <a:lnTo>
                    <a:pt x="9026" y="9375"/>
                  </a:lnTo>
                  <a:cubicBezTo>
                    <a:pt x="9058" y="9438"/>
                    <a:pt x="9121" y="9470"/>
                    <a:pt x="9216" y="9470"/>
                  </a:cubicBezTo>
                  <a:lnTo>
                    <a:pt x="23562" y="9470"/>
                  </a:lnTo>
                  <a:lnTo>
                    <a:pt x="36800" y="22708"/>
                  </a:lnTo>
                  <a:cubicBezTo>
                    <a:pt x="36863" y="22771"/>
                    <a:pt x="36926" y="22803"/>
                    <a:pt x="36990" y="22803"/>
                  </a:cubicBezTo>
                  <a:cubicBezTo>
                    <a:pt x="37085" y="22803"/>
                    <a:pt x="37148" y="22771"/>
                    <a:pt x="37211" y="22739"/>
                  </a:cubicBezTo>
                  <a:cubicBezTo>
                    <a:pt x="37306" y="22613"/>
                    <a:pt x="37306" y="22454"/>
                    <a:pt x="37211" y="22327"/>
                  </a:cubicBezTo>
                  <a:lnTo>
                    <a:pt x="23879" y="8995"/>
                  </a:lnTo>
                  <a:cubicBezTo>
                    <a:pt x="23815" y="8932"/>
                    <a:pt x="23752" y="8900"/>
                    <a:pt x="23657" y="8900"/>
                  </a:cubicBezTo>
                  <a:lnTo>
                    <a:pt x="9343" y="8900"/>
                  </a:lnTo>
                  <a:lnTo>
                    <a:pt x="507" y="96"/>
                  </a:lnTo>
                  <a:cubicBezTo>
                    <a:pt x="459" y="33"/>
                    <a:pt x="388" y="1"/>
                    <a:pt x="31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2"/>
            <p:cNvSpPr/>
            <p:nvPr/>
          </p:nvSpPr>
          <p:spPr>
            <a:xfrm>
              <a:off x="5121408" y="3254252"/>
              <a:ext cx="376893" cy="852511"/>
            </a:xfrm>
            <a:custGeom>
              <a:avLst/>
              <a:gdLst/>
              <a:ahLst/>
              <a:cxnLst/>
              <a:rect l="l" t="t" r="r" b="b"/>
              <a:pathLst>
                <a:path w="11243" h="25431" extrusionOk="0">
                  <a:moveTo>
                    <a:pt x="285" y="0"/>
                  </a:moveTo>
                  <a:cubicBezTo>
                    <a:pt x="127" y="0"/>
                    <a:pt x="0" y="127"/>
                    <a:pt x="0" y="254"/>
                  </a:cubicBezTo>
                  <a:lnTo>
                    <a:pt x="0" y="17418"/>
                  </a:lnTo>
                  <a:cubicBezTo>
                    <a:pt x="0" y="17513"/>
                    <a:pt x="32" y="17608"/>
                    <a:pt x="127" y="17640"/>
                  </a:cubicBezTo>
                  <a:lnTo>
                    <a:pt x="10736" y="25367"/>
                  </a:lnTo>
                  <a:cubicBezTo>
                    <a:pt x="10799" y="25399"/>
                    <a:pt x="10863" y="25430"/>
                    <a:pt x="10926" y="25430"/>
                  </a:cubicBezTo>
                  <a:cubicBezTo>
                    <a:pt x="10989" y="25430"/>
                    <a:pt x="11084" y="25367"/>
                    <a:pt x="11148" y="25304"/>
                  </a:cubicBezTo>
                  <a:cubicBezTo>
                    <a:pt x="11243" y="25177"/>
                    <a:pt x="11211" y="24987"/>
                    <a:pt x="11084" y="24892"/>
                  </a:cubicBezTo>
                  <a:lnTo>
                    <a:pt x="570" y="17291"/>
                  </a:lnTo>
                  <a:lnTo>
                    <a:pt x="570" y="254"/>
                  </a:lnTo>
                  <a:cubicBezTo>
                    <a:pt x="570" y="127"/>
                    <a:pt x="443" y="0"/>
                    <a:pt x="28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2"/>
            <p:cNvSpPr/>
            <p:nvPr/>
          </p:nvSpPr>
          <p:spPr>
            <a:xfrm>
              <a:off x="4680822" y="1180885"/>
              <a:ext cx="199626" cy="1155085"/>
            </a:xfrm>
            <a:custGeom>
              <a:avLst/>
              <a:gdLst/>
              <a:ahLst/>
              <a:cxnLst/>
              <a:rect l="l" t="t" r="r" b="b"/>
              <a:pathLst>
                <a:path w="5955" h="34457" extrusionOk="0">
                  <a:moveTo>
                    <a:pt x="5669" y="1"/>
                  </a:moveTo>
                  <a:cubicBezTo>
                    <a:pt x="5543" y="1"/>
                    <a:pt x="5416" y="128"/>
                    <a:pt x="5416" y="286"/>
                  </a:cubicBezTo>
                  <a:lnTo>
                    <a:pt x="5416" y="10990"/>
                  </a:lnTo>
                  <a:lnTo>
                    <a:pt x="64" y="16310"/>
                  </a:lnTo>
                  <a:cubicBezTo>
                    <a:pt x="32" y="16374"/>
                    <a:pt x="0" y="16437"/>
                    <a:pt x="0" y="16500"/>
                  </a:cubicBezTo>
                  <a:lnTo>
                    <a:pt x="0" y="34172"/>
                  </a:lnTo>
                  <a:cubicBezTo>
                    <a:pt x="0" y="34330"/>
                    <a:pt x="127" y="34457"/>
                    <a:pt x="285" y="34457"/>
                  </a:cubicBezTo>
                  <a:cubicBezTo>
                    <a:pt x="444" y="34457"/>
                    <a:pt x="571" y="34330"/>
                    <a:pt x="571" y="34172"/>
                  </a:cubicBezTo>
                  <a:lnTo>
                    <a:pt x="571" y="16627"/>
                  </a:lnTo>
                  <a:lnTo>
                    <a:pt x="5891" y="11307"/>
                  </a:lnTo>
                  <a:cubicBezTo>
                    <a:pt x="5923" y="11275"/>
                    <a:pt x="5954" y="11180"/>
                    <a:pt x="5954" y="11117"/>
                  </a:cubicBezTo>
                  <a:lnTo>
                    <a:pt x="5954" y="286"/>
                  </a:lnTo>
                  <a:cubicBezTo>
                    <a:pt x="5954" y="128"/>
                    <a:pt x="5828" y="1"/>
                    <a:pt x="566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2"/>
            <p:cNvSpPr/>
            <p:nvPr/>
          </p:nvSpPr>
          <p:spPr>
            <a:xfrm>
              <a:off x="5121408" y="1576886"/>
              <a:ext cx="465024" cy="892838"/>
            </a:xfrm>
            <a:custGeom>
              <a:avLst/>
              <a:gdLst/>
              <a:ahLst/>
              <a:cxnLst/>
              <a:rect l="l" t="t" r="r" b="b"/>
              <a:pathLst>
                <a:path w="13872" h="26634" extrusionOk="0">
                  <a:moveTo>
                    <a:pt x="13570" y="0"/>
                  </a:moveTo>
                  <a:cubicBezTo>
                    <a:pt x="13499" y="0"/>
                    <a:pt x="13428" y="32"/>
                    <a:pt x="13364" y="95"/>
                  </a:cubicBezTo>
                  <a:lnTo>
                    <a:pt x="95" y="13365"/>
                  </a:lnTo>
                  <a:cubicBezTo>
                    <a:pt x="32" y="13428"/>
                    <a:pt x="0" y="13491"/>
                    <a:pt x="0" y="13586"/>
                  </a:cubicBezTo>
                  <a:lnTo>
                    <a:pt x="0" y="26349"/>
                  </a:lnTo>
                  <a:cubicBezTo>
                    <a:pt x="0" y="26507"/>
                    <a:pt x="127" y="26634"/>
                    <a:pt x="285" y="26634"/>
                  </a:cubicBezTo>
                  <a:cubicBezTo>
                    <a:pt x="443" y="26634"/>
                    <a:pt x="570" y="26507"/>
                    <a:pt x="570" y="26349"/>
                  </a:cubicBezTo>
                  <a:lnTo>
                    <a:pt x="570" y="13681"/>
                  </a:lnTo>
                  <a:lnTo>
                    <a:pt x="13776" y="475"/>
                  </a:lnTo>
                  <a:cubicBezTo>
                    <a:pt x="13871" y="380"/>
                    <a:pt x="13871" y="190"/>
                    <a:pt x="13776" y="95"/>
                  </a:cubicBezTo>
                  <a:cubicBezTo>
                    <a:pt x="13713" y="32"/>
                    <a:pt x="13642" y="0"/>
                    <a:pt x="1357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2"/>
            <p:cNvSpPr/>
            <p:nvPr/>
          </p:nvSpPr>
          <p:spPr>
            <a:xfrm>
              <a:off x="4824131" y="1100230"/>
              <a:ext cx="94533" cy="95573"/>
            </a:xfrm>
            <a:custGeom>
              <a:avLst/>
              <a:gdLst/>
              <a:ahLst/>
              <a:cxnLst/>
              <a:rect l="l" t="t" r="r" b="b"/>
              <a:pathLst>
                <a:path w="2820" h="2851" extrusionOk="0">
                  <a:moveTo>
                    <a:pt x="1394" y="570"/>
                  </a:moveTo>
                  <a:cubicBezTo>
                    <a:pt x="1869" y="570"/>
                    <a:pt x="2249" y="950"/>
                    <a:pt x="2249" y="1425"/>
                  </a:cubicBezTo>
                  <a:cubicBezTo>
                    <a:pt x="2249" y="1900"/>
                    <a:pt x="1869" y="2280"/>
                    <a:pt x="1394" y="2280"/>
                  </a:cubicBezTo>
                  <a:cubicBezTo>
                    <a:pt x="919" y="2280"/>
                    <a:pt x="539" y="1900"/>
                    <a:pt x="539" y="1425"/>
                  </a:cubicBezTo>
                  <a:cubicBezTo>
                    <a:pt x="539" y="950"/>
                    <a:pt x="919" y="570"/>
                    <a:pt x="1394" y="570"/>
                  </a:cubicBezTo>
                  <a:close/>
                  <a:moveTo>
                    <a:pt x="1394" y="0"/>
                  </a:moveTo>
                  <a:cubicBezTo>
                    <a:pt x="634" y="0"/>
                    <a:pt x="1" y="633"/>
                    <a:pt x="1" y="1425"/>
                  </a:cubicBezTo>
                  <a:cubicBezTo>
                    <a:pt x="1" y="2217"/>
                    <a:pt x="634" y="2850"/>
                    <a:pt x="1394" y="2850"/>
                  </a:cubicBezTo>
                  <a:cubicBezTo>
                    <a:pt x="2186" y="2850"/>
                    <a:pt x="2819" y="2217"/>
                    <a:pt x="2819" y="1425"/>
                  </a:cubicBezTo>
                  <a:cubicBezTo>
                    <a:pt x="2819" y="633"/>
                    <a:pt x="2186" y="0"/>
                    <a:pt x="139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2"/>
            <p:cNvSpPr/>
            <p:nvPr/>
          </p:nvSpPr>
          <p:spPr>
            <a:xfrm>
              <a:off x="5021612" y="1678795"/>
              <a:ext cx="95573" cy="94533"/>
            </a:xfrm>
            <a:custGeom>
              <a:avLst/>
              <a:gdLst/>
              <a:ahLst/>
              <a:cxnLst/>
              <a:rect l="l" t="t" r="r" b="b"/>
              <a:pathLst>
                <a:path w="2851" h="2820" extrusionOk="0">
                  <a:moveTo>
                    <a:pt x="1425" y="571"/>
                  </a:moveTo>
                  <a:cubicBezTo>
                    <a:pt x="1900" y="571"/>
                    <a:pt x="2280" y="951"/>
                    <a:pt x="2280" y="1426"/>
                  </a:cubicBezTo>
                  <a:cubicBezTo>
                    <a:pt x="2280" y="1869"/>
                    <a:pt x="1900" y="2281"/>
                    <a:pt x="1425" y="2281"/>
                  </a:cubicBezTo>
                  <a:cubicBezTo>
                    <a:pt x="950" y="2281"/>
                    <a:pt x="570" y="1869"/>
                    <a:pt x="570" y="1426"/>
                  </a:cubicBezTo>
                  <a:cubicBezTo>
                    <a:pt x="570" y="951"/>
                    <a:pt x="950" y="571"/>
                    <a:pt x="1425" y="571"/>
                  </a:cubicBezTo>
                  <a:close/>
                  <a:moveTo>
                    <a:pt x="1425" y="1"/>
                  </a:moveTo>
                  <a:cubicBezTo>
                    <a:pt x="634" y="1"/>
                    <a:pt x="0" y="634"/>
                    <a:pt x="0" y="1426"/>
                  </a:cubicBezTo>
                  <a:cubicBezTo>
                    <a:pt x="0" y="2186"/>
                    <a:pt x="634" y="2819"/>
                    <a:pt x="1425" y="2819"/>
                  </a:cubicBezTo>
                  <a:cubicBezTo>
                    <a:pt x="2217" y="2819"/>
                    <a:pt x="2850" y="2186"/>
                    <a:pt x="2850" y="1426"/>
                  </a:cubicBezTo>
                  <a:cubicBezTo>
                    <a:pt x="2850" y="634"/>
                    <a:pt x="2217" y="1"/>
                    <a:pt x="142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2"/>
            <p:cNvSpPr/>
            <p:nvPr/>
          </p:nvSpPr>
          <p:spPr>
            <a:xfrm>
              <a:off x="5664942" y="2402814"/>
              <a:ext cx="94533" cy="95606"/>
            </a:xfrm>
            <a:custGeom>
              <a:avLst/>
              <a:gdLst/>
              <a:ahLst/>
              <a:cxnLst/>
              <a:rect l="l" t="t" r="r" b="b"/>
              <a:pathLst>
                <a:path w="2820" h="2852" extrusionOk="0">
                  <a:moveTo>
                    <a:pt x="1394" y="571"/>
                  </a:moveTo>
                  <a:cubicBezTo>
                    <a:pt x="1869" y="571"/>
                    <a:pt x="2249" y="951"/>
                    <a:pt x="2249" y="1426"/>
                  </a:cubicBezTo>
                  <a:cubicBezTo>
                    <a:pt x="2249" y="1901"/>
                    <a:pt x="1869" y="2281"/>
                    <a:pt x="1394" y="2281"/>
                  </a:cubicBezTo>
                  <a:cubicBezTo>
                    <a:pt x="951" y="2281"/>
                    <a:pt x="539" y="1901"/>
                    <a:pt x="539" y="1426"/>
                  </a:cubicBezTo>
                  <a:cubicBezTo>
                    <a:pt x="539" y="951"/>
                    <a:pt x="951" y="571"/>
                    <a:pt x="1394" y="571"/>
                  </a:cubicBezTo>
                  <a:close/>
                  <a:moveTo>
                    <a:pt x="1394" y="1"/>
                  </a:moveTo>
                  <a:cubicBezTo>
                    <a:pt x="634" y="1"/>
                    <a:pt x="1" y="634"/>
                    <a:pt x="1" y="1426"/>
                  </a:cubicBezTo>
                  <a:cubicBezTo>
                    <a:pt x="1" y="2218"/>
                    <a:pt x="634" y="2851"/>
                    <a:pt x="1394" y="2851"/>
                  </a:cubicBezTo>
                  <a:cubicBezTo>
                    <a:pt x="2186" y="2851"/>
                    <a:pt x="2819" y="2218"/>
                    <a:pt x="2819" y="1426"/>
                  </a:cubicBezTo>
                  <a:cubicBezTo>
                    <a:pt x="2819" y="634"/>
                    <a:pt x="2186" y="1"/>
                    <a:pt x="139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2"/>
            <p:cNvSpPr/>
            <p:nvPr/>
          </p:nvSpPr>
          <p:spPr>
            <a:xfrm>
              <a:off x="6510978" y="3494605"/>
              <a:ext cx="94533" cy="94500"/>
            </a:xfrm>
            <a:custGeom>
              <a:avLst/>
              <a:gdLst/>
              <a:ahLst/>
              <a:cxnLst/>
              <a:rect l="l" t="t" r="r" b="b"/>
              <a:pathLst>
                <a:path w="2820" h="2819" extrusionOk="0">
                  <a:moveTo>
                    <a:pt x="1394" y="539"/>
                  </a:moveTo>
                  <a:cubicBezTo>
                    <a:pt x="1869" y="539"/>
                    <a:pt x="2249" y="951"/>
                    <a:pt x="2249" y="1394"/>
                  </a:cubicBezTo>
                  <a:cubicBezTo>
                    <a:pt x="2249" y="1869"/>
                    <a:pt x="1869" y="2249"/>
                    <a:pt x="1394" y="2249"/>
                  </a:cubicBezTo>
                  <a:cubicBezTo>
                    <a:pt x="951" y="2249"/>
                    <a:pt x="539" y="1869"/>
                    <a:pt x="539" y="1394"/>
                  </a:cubicBezTo>
                  <a:cubicBezTo>
                    <a:pt x="539" y="951"/>
                    <a:pt x="951" y="539"/>
                    <a:pt x="1394" y="539"/>
                  </a:cubicBezTo>
                  <a:close/>
                  <a:moveTo>
                    <a:pt x="1394" y="0"/>
                  </a:moveTo>
                  <a:cubicBezTo>
                    <a:pt x="634" y="0"/>
                    <a:pt x="1" y="634"/>
                    <a:pt x="1" y="1394"/>
                  </a:cubicBezTo>
                  <a:cubicBezTo>
                    <a:pt x="1" y="2186"/>
                    <a:pt x="634" y="2819"/>
                    <a:pt x="1394" y="2819"/>
                  </a:cubicBezTo>
                  <a:cubicBezTo>
                    <a:pt x="2186" y="2819"/>
                    <a:pt x="2819" y="2186"/>
                    <a:pt x="2819" y="1394"/>
                  </a:cubicBezTo>
                  <a:cubicBezTo>
                    <a:pt x="2819" y="634"/>
                    <a:pt x="2186" y="0"/>
                    <a:pt x="139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42"/>
            <p:cNvSpPr/>
            <p:nvPr/>
          </p:nvSpPr>
          <p:spPr>
            <a:xfrm>
              <a:off x="4996134" y="4582346"/>
              <a:ext cx="95573" cy="94500"/>
            </a:xfrm>
            <a:custGeom>
              <a:avLst/>
              <a:gdLst/>
              <a:ahLst/>
              <a:cxnLst/>
              <a:rect l="l" t="t" r="r" b="b"/>
              <a:pathLst>
                <a:path w="2851" h="2819" extrusionOk="0">
                  <a:moveTo>
                    <a:pt x="1425" y="538"/>
                  </a:moveTo>
                  <a:cubicBezTo>
                    <a:pt x="1900" y="538"/>
                    <a:pt x="2280" y="918"/>
                    <a:pt x="2280" y="1393"/>
                  </a:cubicBezTo>
                  <a:cubicBezTo>
                    <a:pt x="2280" y="1869"/>
                    <a:pt x="1900" y="2249"/>
                    <a:pt x="1425" y="2249"/>
                  </a:cubicBezTo>
                  <a:cubicBezTo>
                    <a:pt x="950" y="2249"/>
                    <a:pt x="570" y="1869"/>
                    <a:pt x="570" y="1393"/>
                  </a:cubicBezTo>
                  <a:cubicBezTo>
                    <a:pt x="570" y="918"/>
                    <a:pt x="950" y="538"/>
                    <a:pt x="1425" y="538"/>
                  </a:cubicBezTo>
                  <a:close/>
                  <a:moveTo>
                    <a:pt x="1425" y="0"/>
                  </a:moveTo>
                  <a:cubicBezTo>
                    <a:pt x="634" y="0"/>
                    <a:pt x="0" y="633"/>
                    <a:pt x="0" y="1393"/>
                  </a:cubicBezTo>
                  <a:cubicBezTo>
                    <a:pt x="0" y="2185"/>
                    <a:pt x="634" y="2819"/>
                    <a:pt x="1425" y="2819"/>
                  </a:cubicBezTo>
                  <a:cubicBezTo>
                    <a:pt x="2185" y="2819"/>
                    <a:pt x="2850" y="2185"/>
                    <a:pt x="2850" y="1393"/>
                  </a:cubicBezTo>
                  <a:cubicBezTo>
                    <a:pt x="2850" y="633"/>
                    <a:pt x="2185" y="0"/>
                    <a:pt x="142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42"/>
            <p:cNvSpPr/>
            <p:nvPr/>
          </p:nvSpPr>
          <p:spPr>
            <a:xfrm>
              <a:off x="4777434" y="4478292"/>
              <a:ext cx="95573" cy="95573"/>
            </a:xfrm>
            <a:custGeom>
              <a:avLst/>
              <a:gdLst/>
              <a:ahLst/>
              <a:cxnLst/>
              <a:rect l="l" t="t" r="r" b="b"/>
              <a:pathLst>
                <a:path w="2851" h="2851" extrusionOk="0">
                  <a:moveTo>
                    <a:pt x="1425" y="571"/>
                  </a:moveTo>
                  <a:cubicBezTo>
                    <a:pt x="1900" y="571"/>
                    <a:pt x="2281" y="951"/>
                    <a:pt x="2281" y="1426"/>
                  </a:cubicBezTo>
                  <a:cubicBezTo>
                    <a:pt x="2281" y="1901"/>
                    <a:pt x="1900" y="2281"/>
                    <a:pt x="1425" y="2281"/>
                  </a:cubicBezTo>
                  <a:cubicBezTo>
                    <a:pt x="950" y="2281"/>
                    <a:pt x="570" y="1901"/>
                    <a:pt x="570" y="1426"/>
                  </a:cubicBezTo>
                  <a:cubicBezTo>
                    <a:pt x="570" y="951"/>
                    <a:pt x="950" y="571"/>
                    <a:pt x="1425" y="571"/>
                  </a:cubicBezTo>
                  <a:close/>
                  <a:moveTo>
                    <a:pt x="1425" y="1"/>
                  </a:moveTo>
                  <a:cubicBezTo>
                    <a:pt x="634" y="1"/>
                    <a:pt x="0" y="634"/>
                    <a:pt x="0" y="1426"/>
                  </a:cubicBezTo>
                  <a:cubicBezTo>
                    <a:pt x="0" y="2217"/>
                    <a:pt x="634" y="2851"/>
                    <a:pt x="1425" y="2851"/>
                  </a:cubicBezTo>
                  <a:cubicBezTo>
                    <a:pt x="2186" y="2851"/>
                    <a:pt x="2851" y="2217"/>
                    <a:pt x="2819" y="1426"/>
                  </a:cubicBezTo>
                  <a:cubicBezTo>
                    <a:pt x="2819" y="634"/>
                    <a:pt x="2186" y="1"/>
                    <a:pt x="142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42"/>
            <p:cNvSpPr/>
            <p:nvPr/>
          </p:nvSpPr>
          <p:spPr>
            <a:xfrm>
              <a:off x="4824131" y="1738264"/>
              <a:ext cx="227215" cy="597706"/>
            </a:xfrm>
            <a:custGeom>
              <a:avLst/>
              <a:gdLst/>
              <a:ahLst/>
              <a:cxnLst/>
              <a:rect l="l" t="t" r="r" b="b"/>
              <a:pathLst>
                <a:path w="6778" h="17830" extrusionOk="0">
                  <a:moveTo>
                    <a:pt x="6461" y="0"/>
                  </a:moveTo>
                  <a:cubicBezTo>
                    <a:pt x="6390" y="0"/>
                    <a:pt x="6319" y="32"/>
                    <a:pt x="6271" y="95"/>
                  </a:cubicBezTo>
                  <a:lnTo>
                    <a:pt x="96" y="6271"/>
                  </a:lnTo>
                  <a:cubicBezTo>
                    <a:pt x="32" y="6334"/>
                    <a:pt x="1" y="6397"/>
                    <a:pt x="1" y="6461"/>
                  </a:cubicBezTo>
                  <a:lnTo>
                    <a:pt x="1" y="17545"/>
                  </a:lnTo>
                  <a:cubicBezTo>
                    <a:pt x="1" y="17703"/>
                    <a:pt x="127" y="17830"/>
                    <a:pt x="286" y="17830"/>
                  </a:cubicBezTo>
                  <a:cubicBezTo>
                    <a:pt x="444" y="17830"/>
                    <a:pt x="571" y="17703"/>
                    <a:pt x="571" y="17545"/>
                  </a:cubicBezTo>
                  <a:lnTo>
                    <a:pt x="571" y="6587"/>
                  </a:lnTo>
                  <a:lnTo>
                    <a:pt x="6651" y="475"/>
                  </a:lnTo>
                  <a:cubicBezTo>
                    <a:pt x="6778" y="380"/>
                    <a:pt x="6778" y="190"/>
                    <a:pt x="6651" y="95"/>
                  </a:cubicBezTo>
                  <a:cubicBezTo>
                    <a:pt x="6604" y="32"/>
                    <a:pt x="6533" y="0"/>
                    <a:pt x="646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42"/>
            <p:cNvSpPr/>
            <p:nvPr/>
          </p:nvSpPr>
          <p:spPr>
            <a:xfrm>
              <a:off x="5181916" y="1735850"/>
              <a:ext cx="1146570" cy="682920"/>
            </a:xfrm>
            <a:custGeom>
              <a:avLst/>
              <a:gdLst/>
              <a:ahLst/>
              <a:cxnLst/>
              <a:rect l="l" t="t" r="r" b="b"/>
              <a:pathLst>
                <a:path w="34203" h="20372" extrusionOk="0">
                  <a:moveTo>
                    <a:pt x="33886" y="1"/>
                  </a:moveTo>
                  <a:cubicBezTo>
                    <a:pt x="33815" y="1"/>
                    <a:pt x="33744" y="25"/>
                    <a:pt x="33696" y="72"/>
                  </a:cubicBezTo>
                  <a:lnTo>
                    <a:pt x="23214" y="10586"/>
                  </a:lnTo>
                  <a:lnTo>
                    <a:pt x="9533" y="10586"/>
                  </a:lnTo>
                  <a:cubicBezTo>
                    <a:pt x="9469" y="10586"/>
                    <a:pt x="9374" y="10618"/>
                    <a:pt x="9343" y="10650"/>
                  </a:cubicBezTo>
                  <a:lnTo>
                    <a:pt x="95" y="19897"/>
                  </a:lnTo>
                  <a:cubicBezTo>
                    <a:pt x="0" y="19992"/>
                    <a:pt x="0" y="20182"/>
                    <a:pt x="95" y="20277"/>
                  </a:cubicBezTo>
                  <a:cubicBezTo>
                    <a:pt x="159" y="20340"/>
                    <a:pt x="222" y="20372"/>
                    <a:pt x="285" y="20372"/>
                  </a:cubicBezTo>
                  <a:cubicBezTo>
                    <a:pt x="380" y="20372"/>
                    <a:pt x="444" y="20340"/>
                    <a:pt x="507" y="20277"/>
                  </a:cubicBezTo>
                  <a:lnTo>
                    <a:pt x="9659" y="11125"/>
                  </a:lnTo>
                  <a:lnTo>
                    <a:pt x="23309" y="11125"/>
                  </a:lnTo>
                  <a:cubicBezTo>
                    <a:pt x="23404" y="11125"/>
                    <a:pt x="23467" y="11093"/>
                    <a:pt x="23499" y="11061"/>
                  </a:cubicBezTo>
                  <a:lnTo>
                    <a:pt x="34076" y="484"/>
                  </a:lnTo>
                  <a:cubicBezTo>
                    <a:pt x="34203" y="357"/>
                    <a:pt x="34203" y="199"/>
                    <a:pt x="34076" y="72"/>
                  </a:cubicBezTo>
                  <a:cubicBezTo>
                    <a:pt x="34029" y="25"/>
                    <a:pt x="33957" y="1"/>
                    <a:pt x="3388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42"/>
            <p:cNvSpPr/>
            <p:nvPr/>
          </p:nvSpPr>
          <p:spPr>
            <a:xfrm>
              <a:off x="5189325" y="1716742"/>
              <a:ext cx="1351493" cy="915433"/>
            </a:xfrm>
            <a:custGeom>
              <a:avLst/>
              <a:gdLst/>
              <a:ahLst/>
              <a:cxnLst/>
              <a:rect l="l" t="t" r="r" b="b"/>
              <a:pathLst>
                <a:path w="40316" h="27308" extrusionOk="0">
                  <a:moveTo>
                    <a:pt x="39999" y="1"/>
                  </a:moveTo>
                  <a:cubicBezTo>
                    <a:pt x="39928" y="1"/>
                    <a:pt x="39856" y="25"/>
                    <a:pt x="39809" y="72"/>
                  </a:cubicBezTo>
                  <a:lnTo>
                    <a:pt x="23658" y="16223"/>
                  </a:lnTo>
                  <a:lnTo>
                    <a:pt x="10863" y="16223"/>
                  </a:lnTo>
                  <a:cubicBezTo>
                    <a:pt x="10768" y="16223"/>
                    <a:pt x="10705" y="16255"/>
                    <a:pt x="10673" y="16318"/>
                  </a:cubicBezTo>
                  <a:lnTo>
                    <a:pt x="128" y="26832"/>
                  </a:lnTo>
                  <a:cubicBezTo>
                    <a:pt x="1" y="26959"/>
                    <a:pt x="1" y="27117"/>
                    <a:pt x="128" y="27244"/>
                  </a:cubicBezTo>
                  <a:cubicBezTo>
                    <a:pt x="191" y="27276"/>
                    <a:pt x="254" y="27307"/>
                    <a:pt x="318" y="27307"/>
                  </a:cubicBezTo>
                  <a:cubicBezTo>
                    <a:pt x="381" y="27307"/>
                    <a:pt x="476" y="27276"/>
                    <a:pt x="508" y="27244"/>
                  </a:cubicBezTo>
                  <a:lnTo>
                    <a:pt x="10958" y="16793"/>
                  </a:lnTo>
                  <a:lnTo>
                    <a:pt x="23784" y="16793"/>
                  </a:lnTo>
                  <a:cubicBezTo>
                    <a:pt x="23848" y="16793"/>
                    <a:pt x="23911" y="16762"/>
                    <a:pt x="23974" y="16698"/>
                  </a:cubicBezTo>
                  <a:lnTo>
                    <a:pt x="40189" y="484"/>
                  </a:lnTo>
                  <a:cubicBezTo>
                    <a:pt x="40316" y="357"/>
                    <a:pt x="40316" y="199"/>
                    <a:pt x="40189" y="72"/>
                  </a:cubicBezTo>
                  <a:cubicBezTo>
                    <a:pt x="40141" y="25"/>
                    <a:pt x="40070" y="1"/>
                    <a:pt x="3999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42"/>
            <p:cNvSpPr/>
            <p:nvPr/>
          </p:nvSpPr>
          <p:spPr>
            <a:xfrm>
              <a:off x="5223316" y="3110910"/>
              <a:ext cx="1289912" cy="439547"/>
            </a:xfrm>
            <a:custGeom>
              <a:avLst/>
              <a:gdLst/>
              <a:ahLst/>
              <a:cxnLst/>
              <a:rect l="l" t="t" r="r" b="b"/>
              <a:pathLst>
                <a:path w="38479" h="13112" extrusionOk="0">
                  <a:moveTo>
                    <a:pt x="285" y="1"/>
                  </a:moveTo>
                  <a:cubicBezTo>
                    <a:pt x="127" y="1"/>
                    <a:pt x="0" y="128"/>
                    <a:pt x="0" y="286"/>
                  </a:cubicBezTo>
                  <a:cubicBezTo>
                    <a:pt x="0" y="444"/>
                    <a:pt x="127" y="571"/>
                    <a:pt x="285" y="571"/>
                  </a:cubicBezTo>
                  <a:lnTo>
                    <a:pt x="6271" y="571"/>
                  </a:lnTo>
                  <a:lnTo>
                    <a:pt x="20427" y="13049"/>
                  </a:lnTo>
                  <a:cubicBezTo>
                    <a:pt x="20490" y="13112"/>
                    <a:pt x="20554" y="13112"/>
                    <a:pt x="20617" y="13112"/>
                  </a:cubicBezTo>
                  <a:lnTo>
                    <a:pt x="38193" y="13112"/>
                  </a:lnTo>
                  <a:cubicBezTo>
                    <a:pt x="38352" y="13112"/>
                    <a:pt x="38478" y="12985"/>
                    <a:pt x="38478" y="12827"/>
                  </a:cubicBezTo>
                  <a:cubicBezTo>
                    <a:pt x="38478" y="12669"/>
                    <a:pt x="38352" y="12574"/>
                    <a:pt x="38193" y="12574"/>
                  </a:cubicBezTo>
                  <a:lnTo>
                    <a:pt x="20744" y="12574"/>
                  </a:lnTo>
                  <a:lnTo>
                    <a:pt x="6588" y="64"/>
                  </a:lnTo>
                  <a:cubicBezTo>
                    <a:pt x="6524" y="33"/>
                    <a:pt x="6461" y="1"/>
                    <a:pt x="639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42"/>
            <p:cNvSpPr/>
            <p:nvPr/>
          </p:nvSpPr>
          <p:spPr>
            <a:xfrm>
              <a:off x="5182955" y="2469691"/>
              <a:ext cx="510682" cy="265465"/>
            </a:xfrm>
            <a:custGeom>
              <a:avLst/>
              <a:gdLst/>
              <a:ahLst/>
              <a:cxnLst/>
              <a:rect l="l" t="t" r="r" b="b"/>
              <a:pathLst>
                <a:path w="15234" h="7919" extrusionOk="0">
                  <a:moveTo>
                    <a:pt x="14917" y="1"/>
                  </a:moveTo>
                  <a:cubicBezTo>
                    <a:pt x="14846" y="1"/>
                    <a:pt x="14775" y="33"/>
                    <a:pt x="14727" y="96"/>
                  </a:cubicBezTo>
                  <a:lnTo>
                    <a:pt x="7443" y="7348"/>
                  </a:lnTo>
                  <a:lnTo>
                    <a:pt x="286" y="7348"/>
                  </a:lnTo>
                  <a:cubicBezTo>
                    <a:pt x="128" y="7348"/>
                    <a:pt x="1" y="7475"/>
                    <a:pt x="1" y="7633"/>
                  </a:cubicBezTo>
                  <a:cubicBezTo>
                    <a:pt x="1" y="7792"/>
                    <a:pt x="128" y="7918"/>
                    <a:pt x="286" y="7918"/>
                  </a:cubicBezTo>
                  <a:lnTo>
                    <a:pt x="7570" y="7918"/>
                  </a:lnTo>
                  <a:cubicBezTo>
                    <a:pt x="7633" y="7918"/>
                    <a:pt x="7697" y="7887"/>
                    <a:pt x="7760" y="7823"/>
                  </a:cubicBezTo>
                  <a:lnTo>
                    <a:pt x="15107" y="476"/>
                  </a:lnTo>
                  <a:cubicBezTo>
                    <a:pt x="15234" y="381"/>
                    <a:pt x="15234" y="191"/>
                    <a:pt x="15107" y="96"/>
                  </a:cubicBezTo>
                  <a:cubicBezTo>
                    <a:pt x="15060" y="33"/>
                    <a:pt x="14988" y="1"/>
                    <a:pt x="1491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42"/>
            <p:cNvSpPr/>
            <p:nvPr/>
          </p:nvSpPr>
          <p:spPr>
            <a:xfrm>
              <a:off x="4030050" y="3252106"/>
              <a:ext cx="236769" cy="1348309"/>
            </a:xfrm>
            <a:custGeom>
              <a:avLst/>
              <a:gdLst/>
              <a:ahLst/>
              <a:cxnLst/>
              <a:rect l="l" t="t" r="r" b="b"/>
              <a:pathLst>
                <a:path w="7063" h="40221" extrusionOk="0">
                  <a:moveTo>
                    <a:pt x="6778" y="1"/>
                  </a:moveTo>
                  <a:cubicBezTo>
                    <a:pt x="6619" y="1"/>
                    <a:pt x="6492" y="128"/>
                    <a:pt x="6492" y="286"/>
                  </a:cubicBezTo>
                  <a:lnTo>
                    <a:pt x="6492" y="15804"/>
                  </a:lnTo>
                  <a:lnTo>
                    <a:pt x="95" y="22201"/>
                  </a:lnTo>
                  <a:cubicBezTo>
                    <a:pt x="32" y="22264"/>
                    <a:pt x="0" y="22328"/>
                    <a:pt x="0" y="22391"/>
                  </a:cubicBezTo>
                  <a:lnTo>
                    <a:pt x="0" y="39935"/>
                  </a:lnTo>
                  <a:cubicBezTo>
                    <a:pt x="0" y="40094"/>
                    <a:pt x="127" y="40220"/>
                    <a:pt x="285" y="40220"/>
                  </a:cubicBezTo>
                  <a:cubicBezTo>
                    <a:pt x="444" y="40220"/>
                    <a:pt x="570" y="40094"/>
                    <a:pt x="570" y="39935"/>
                  </a:cubicBezTo>
                  <a:lnTo>
                    <a:pt x="570" y="22518"/>
                  </a:lnTo>
                  <a:lnTo>
                    <a:pt x="6968" y="16120"/>
                  </a:lnTo>
                  <a:cubicBezTo>
                    <a:pt x="7031" y="16057"/>
                    <a:pt x="7063" y="15994"/>
                    <a:pt x="7063" y="15899"/>
                  </a:cubicBezTo>
                  <a:lnTo>
                    <a:pt x="7063" y="286"/>
                  </a:lnTo>
                  <a:cubicBezTo>
                    <a:pt x="7063" y="128"/>
                    <a:pt x="6936" y="1"/>
                    <a:pt x="677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42"/>
            <p:cNvSpPr/>
            <p:nvPr/>
          </p:nvSpPr>
          <p:spPr>
            <a:xfrm>
              <a:off x="4248750" y="3365714"/>
              <a:ext cx="153969" cy="1131720"/>
            </a:xfrm>
            <a:custGeom>
              <a:avLst/>
              <a:gdLst/>
              <a:ahLst/>
              <a:cxnLst/>
              <a:rect l="l" t="t" r="r" b="b"/>
              <a:pathLst>
                <a:path w="4593" h="33760" extrusionOk="0">
                  <a:moveTo>
                    <a:pt x="4339" y="1"/>
                  </a:moveTo>
                  <a:cubicBezTo>
                    <a:pt x="4180" y="1"/>
                    <a:pt x="4054" y="127"/>
                    <a:pt x="4054" y="254"/>
                  </a:cubicBezTo>
                  <a:lnTo>
                    <a:pt x="4054" y="22327"/>
                  </a:lnTo>
                  <a:lnTo>
                    <a:pt x="95" y="26286"/>
                  </a:lnTo>
                  <a:cubicBezTo>
                    <a:pt x="32" y="26349"/>
                    <a:pt x="0" y="26412"/>
                    <a:pt x="0" y="26476"/>
                  </a:cubicBezTo>
                  <a:lnTo>
                    <a:pt x="0" y="33475"/>
                  </a:lnTo>
                  <a:cubicBezTo>
                    <a:pt x="0" y="33633"/>
                    <a:pt x="127" y="33760"/>
                    <a:pt x="285" y="33760"/>
                  </a:cubicBezTo>
                  <a:cubicBezTo>
                    <a:pt x="444" y="33760"/>
                    <a:pt x="570" y="33633"/>
                    <a:pt x="570" y="33475"/>
                  </a:cubicBezTo>
                  <a:lnTo>
                    <a:pt x="570" y="26602"/>
                  </a:lnTo>
                  <a:lnTo>
                    <a:pt x="4529" y="22644"/>
                  </a:lnTo>
                  <a:cubicBezTo>
                    <a:pt x="4592" y="22612"/>
                    <a:pt x="4592" y="22517"/>
                    <a:pt x="4592" y="22454"/>
                  </a:cubicBezTo>
                  <a:lnTo>
                    <a:pt x="4592" y="254"/>
                  </a:lnTo>
                  <a:cubicBezTo>
                    <a:pt x="4592" y="127"/>
                    <a:pt x="4465" y="1"/>
                    <a:pt x="433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42"/>
            <p:cNvSpPr/>
            <p:nvPr/>
          </p:nvSpPr>
          <p:spPr>
            <a:xfrm>
              <a:off x="2635078" y="3406042"/>
              <a:ext cx="1250624" cy="764414"/>
            </a:xfrm>
            <a:custGeom>
              <a:avLst/>
              <a:gdLst/>
              <a:ahLst/>
              <a:cxnLst/>
              <a:rect l="l" t="t" r="r" b="b"/>
              <a:pathLst>
                <a:path w="37307" h="22803" extrusionOk="0">
                  <a:moveTo>
                    <a:pt x="36990" y="1"/>
                  </a:moveTo>
                  <a:cubicBezTo>
                    <a:pt x="36918" y="1"/>
                    <a:pt x="36847" y="33"/>
                    <a:pt x="36800" y="96"/>
                  </a:cubicBezTo>
                  <a:lnTo>
                    <a:pt x="27996" y="8900"/>
                  </a:lnTo>
                  <a:lnTo>
                    <a:pt x="13650" y="8900"/>
                  </a:lnTo>
                  <a:cubicBezTo>
                    <a:pt x="13555" y="8900"/>
                    <a:pt x="13491" y="8932"/>
                    <a:pt x="13460" y="8995"/>
                  </a:cubicBezTo>
                  <a:lnTo>
                    <a:pt x="127" y="22327"/>
                  </a:lnTo>
                  <a:cubicBezTo>
                    <a:pt x="0" y="22422"/>
                    <a:pt x="0" y="22613"/>
                    <a:pt x="127" y="22708"/>
                  </a:cubicBezTo>
                  <a:cubicBezTo>
                    <a:pt x="159" y="22771"/>
                    <a:pt x="254" y="22803"/>
                    <a:pt x="317" y="22803"/>
                  </a:cubicBezTo>
                  <a:cubicBezTo>
                    <a:pt x="380" y="22803"/>
                    <a:pt x="444" y="22771"/>
                    <a:pt x="507" y="22708"/>
                  </a:cubicBezTo>
                  <a:lnTo>
                    <a:pt x="13745" y="9470"/>
                  </a:lnTo>
                  <a:lnTo>
                    <a:pt x="28091" y="9470"/>
                  </a:lnTo>
                  <a:cubicBezTo>
                    <a:pt x="28154" y="9470"/>
                    <a:pt x="28249" y="9438"/>
                    <a:pt x="28281" y="9375"/>
                  </a:cubicBezTo>
                  <a:lnTo>
                    <a:pt x="37180" y="476"/>
                  </a:lnTo>
                  <a:cubicBezTo>
                    <a:pt x="37306" y="381"/>
                    <a:pt x="37306" y="191"/>
                    <a:pt x="37180" y="96"/>
                  </a:cubicBezTo>
                  <a:cubicBezTo>
                    <a:pt x="37132" y="33"/>
                    <a:pt x="37061" y="1"/>
                    <a:pt x="3699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42"/>
            <p:cNvSpPr/>
            <p:nvPr/>
          </p:nvSpPr>
          <p:spPr>
            <a:xfrm>
              <a:off x="3585206" y="3254252"/>
              <a:ext cx="376927" cy="852511"/>
            </a:xfrm>
            <a:custGeom>
              <a:avLst/>
              <a:gdLst/>
              <a:ahLst/>
              <a:cxnLst/>
              <a:rect l="l" t="t" r="r" b="b"/>
              <a:pathLst>
                <a:path w="11244" h="25431" extrusionOk="0">
                  <a:moveTo>
                    <a:pt x="10958" y="0"/>
                  </a:moveTo>
                  <a:cubicBezTo>
                    <a:pt x="10800" y="0"/>
                    <a:pt x="10673" y="127"/>
                    <a:pt x="10673" y="254"/>
                  </a:cubicBezTo>
                  <a:lnTo>
                    <a:pt x="10673" y="17291"/>
                  </a:lnTo>
                  <a:lnTo>
                    <a:pt x="159" y="24924"/>
                  </a:lnTo>
                  <a:cubicBezTo>
                    <a:pt x="33" y="24987"/>
                    <a:pt x="1" y="25177"/>
                    <a:pt x="96" y="25304"/>
                  </a:cubicBezTo>
                  <a:cubicBezTo>
                    <a:pt x="159" y="25367"/>
                    <a:pt x="254" y="25430"/>
                    <a:pt x="318" y="25430"/>
                  </a:cubicBezTo>
                  <a:cubicBezTo>
                    <a:pt x="381" y="25430"/>
                    <a:pt x="444" y="25399"/>
                    <a:pt x="508" y="25367"/>
                  </a:cubicBezTo>
                  <a:lnTo>
                    <a:pt x="11117" y="17640"/>
                  </a:lnTo>
                  <a:cubicBezTo>
                    <a:pt x="11212" y="17608"/>
                    <a:pt x="11244" y="17513"/>
                    <a:pt x="11244" y="17418"/>
                  </a:cubicBezTo>
                  <a:lnTo>
                    <a:pt x="11244" y="254"/>
                  </a:lnTo>
                  <a:cubicBezTo>
                    <a:pt x="11244" y="127"/>
                    <a:pt x="11117" y="0"/>
                    <a:pt x="1095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42"/>
            <p:cNvSpPr/>
            <p:nvPr/>
          </p:nvSpPr>
          <p:spPr>
            <a:xfrm>
              <a:off x="4203093" y="1180885"/>
              <a:ext cx="199626" cy="1155085"/>
            </a:xfrm>
            <a:custGeom>
              <a:avLst/>
              <a:gdLst/>
              <a:ahLst/>
              <a:cxnLst/>
              <a:rect l="l" t="t" r="r" b="b"/>
              <a:pathLst>
                <a:path w="5955" h="34457" extrusionOk="0">
                  <a:moveTo>
                    <a:pt x="285" y="1"/>
                  </a:moveTo>
                  <a:cubicBezTo>
                    <a:pt x="127" y="1"/>
                    <a:pt x="0" y="128"/>
                    <a:pt x="0" y="286"/>
                  </a:cubicBezTo>
                  <a:lnTo>
                    <a:pt x="0" y="11117"/>
                  </a:lnTo>
                  <a:cubicBezTo>
                    <a:pt x="0" y="11180"/>
                    <a:pt x="32" y="11243"/>
                    <a:pt x="64" y="11307"/>
                  </a:cubicBezTo>
                  <a:lnTo>
                    <a:pt x="5416" y="16627"/>
                  </a:lnTo>
                  <a:lnTo>
                    <a:pt x="5416" y="34172"/>
                  </a:lnTo>
                  <a:cubicBezTo>
                    <a:pt x="5416" y="34330"/>
                    <a:pt x="5542" y="34457"/>
                    <a:pt x="5669" y="34457"/>
                  </a:cubicBezTo>
                  <a:cubicBezTo>
                    <a:pt x="5827" y="34457"/>
                    <a:pt x="5954" y="34330"/>
                    <a:pt x="5954" y="34172"/>
                  </a:cubicBezTo>
                  <a:lnTo>
                    <a:pt x="5954" y="16500"/>
                  </a:lnTo>
                  <a:cubicBezTo>
                    <a:pt x="5954" y="16437"/>
                    <a:pt x="5922" y="16374"/>
                    <a:pt x="5891" y="16310"/>
                  </a:cubicBezTo>
                  <a:lnTo>
                    <a:pt x="570" y="10990"/>
                  </a:lnTo>
                  <a:lnTo>
                    <a:pt x="570" y="286"/>
                  </a:lnTo>
                  <a:cubicBezTo>
                    <a:pt x="570" y="128"/>
                    <a:pt x="444" y="1"/>
                    <a:pt x="28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42"/>
            <p:cNvSpPr/>
            <p:nvPr/>
          </p:nvSpPr>
          <p:spPr>
            <a:xfrm>
              <a:off x="3497109" y="1576886"/>
              <a:ext cx="465024" cy="892838"/>
            </a:xfrm>
            <a:custGeom>
              <a:avLst/>
              <a:gdLst/>
              <a:ahLst/>
              <a:cxnLst/>
              <a:rect l="l" t="t" r="r" b="b"/>
              <a:pathLst>
                <a:path w="13872" h="26634" extrusionOk="0">
                  <a:moveTo>
                    <a:pt x="313" y="0"/>
                  </a:moveTo>
                  <a:cubicBezTo>
                    <a:pt x="238" y="0"/>
                    <a:pt x="159" y="32"/>
                    <a:pt x="95" y="95"/>
                  </a:cubicBezTo>
                  <a:cubicBezTo>
                    <a:pt x="0" y="190"/>
                    <a:pt x="0" y="380"/>
                    <a:pt x="95" y="475"/>
                  </a:cubicBezTo>
                  <a:lnTo>
                    <a:pt x="13301" y="13681"/>
                  </a:lnTo>
                  <a:lnTo>
                    <a:pt x="13301" y="26349"/>
                  </a:lnTo>
                  <a:cubicBezTo>
                    <a:pt x="13301" y="26507"/>
                    <a:pt x="13428" y="26634"/>
                    <a:pt x="13586" y="26634"/>
                  </a:cubicBezTo>
                  <a:cubicBezTo>
                    <a:pt x="13745" y="26634"/>
                    <a:pt x="13872" y="26507"/>
                    <a:pt x="13872" y="26349"/>
                  </a:cubicBezTo>
                  <a:lnTo>
                    <a:pt x="13872" y="13586"/>
                  </a:lnTo>
                  <a:cubicBezTo>
                    <a:pt x="13872" y="13491"/>
                    <a:pt x="13840" y="13428"/>
                    <a:pt x="13776" y="13365"/>
                  </a:cubicBezTo>
                  <a:lnTo>
                    <a:pt x="507" y="95"/>
                  </a:lnTo>
                  <a:cubicBezTo>
                    <a:pt x="460" y="32"/>
                    <a:pt x="388" y="0"/>
                    <a:pt x="31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42"/>
            <p:cNvSpPr/>
            <p:nvPr/>
          </p:nvSpPr>
          <p:spPr>
            <a:xfrm>
              <a:off x="2692401" y="1659687"/>
              <a:ext cx="95573" cy="95573"/>
            </a:xfrm>
            <a:custGeom>
              <a:avLst/>
              <a:gdLst/>
              <a:ahLst/>
              <a:cxnLst/>
              <a:rect l="l" t="t" r="r" b="b"/>
              <a:pathLst>
                <a:path w="2851" h="2851" extrusionOk="0">
                  <a:moveTo>
                    <a:pt x="1425" y="571"/>
                  </a:moveTo>
                  <a:cubicBezTo>
                    <a:pt x="1900" y="571"/>
                    <a:pt x="2280" y="951"/>
                    <a:pt x="2280" y="1426"/>
                  </a:cubicBezTo>
                  <a:cubicBezTo>
                    <a:pt x="2280" y="1901"/>
                    <a:pt x="1900" y="2281"/>
                    <a:pt x="1425" y="2281"/>
                  </a:cubicBezTo>
                  <a:cubicBezTo>
                    <a:pt x="950" y="2281"/>
                    <a:pt x="570" y="1901"/>
                    <a:pt x="570" y="1426"/>
                  </a:cubicBezTo>
                  <a:cubicBezTo>
                    <a:pt x="570" y="951"/>
                    <a:pt x="950" y="571"/>
                    <a:pt x="1425" y="571"/>
                  </a:cubicBezTo>
                  <a:close/>
                  <a:moveTo>
                    <a:pt x="1425" y="1"/>
                  </a:moveTo>
                  <a:cubicBezTo>
                    <a:pt x="665" y="1"/>
                    <a:pt x="0" y="634"/>
                    <a:pt x="0" y="1426"/>
                  </a:cubicBezTo>
                  <a:cubicBezTo>
                    <a:pt x="0" y="2186"/>
                    <a:pt x="665" y="2851"/>
                    <a:pt x="1425" y="2851"/>
                  </a:cubicBezTo>
                  <a:cubicBezTo>
                    <a:pt x="2217" y="2851"/>
                    <a:pt x="2851" y="2186"/>
                    <a:pt x="2851" y="1426"/>
                  </a:cubicBezTo>
                  <a:cubicBezTo>
                    <a:pt x="2851" y="634"/>
                    <a:pt x="2217" y="1"/>
                    <a:pt x="142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2"/>
            <p:cNvSpPr/>
            <p:nvPr/>
          </p:nvSpPr>
          <p:spPr>
            <a:xfrm>
              <a:off x="2468404" y="1657575"/>
              <a:ext cx="94500" cy="95573"/>
            </a:xfrm>
            <a:custGeom>
              <a:avLst/>
              <a:gdLst/>
              <a:ahLst/>
              <a:cxnLst/>
              <a:rect l="l" t="t" r="r" b="b"/>
              <a:pathLst>
                <a:path w="2819" h="2851" extrusionOk="0">
                  <a:moveTo>
                    <a:pt x="1425" y="570"/>
                  </a:moveTo>
                  <a:cubicBezTo>
                    <a:pt x="1869" y="570"/>
                    <a:pt x="2280" y="950"/>
                    <a:pt x="2280" y="1425"/>
                  </a:cubicBezTo>
                  <a:cubicBezTo>
                    <a:pt x="2280" y="1900"/>
                    <a:pt x="1869" y="2280"/>
                    <a:pt x="1425" y="2280"/>
                  </a:cubicBezTo>
                  <a:cubicBezTo>
                    <a:pt x="950" y="2280"/>
                    <a:pt x="570" y="1900"/>
                    <a:pt x="570" y="1425"/>
                  </a:cubicBezTo>
                  <a:cubicBezTo>
                    <a:pt x="570" y="950"/>
                    <a:pt x="950" y="570"/>
                    <a:pt x="1425" y="570"/>
                  </a:cubicBezTo>
                  <a:close/>
                  <a:moveTo>
                    <a:pt x="1425" y="0"/>
                  </a:moveTo>
                  <a:cubicBezTo>
                    <a:pt x="634" y="0"/>
                    <a:pt x="0" y="665"/>
                    <a:pt x="0" y="1425"/>
                  </a:cubicBezTo>
                  <a:cubicBezTo>
                    <a:pt x="0" y="2217"/>
                    <a:pt x="634" y="2850"/>
                    <a:pt x="1425" y="2850"/>
                  </a:cubicBezTo>
                  <a:cubicBezTo>
                    <a:pt x="2185" y="2850"/>
                    <a:pt x="2819" y="2217"/>
                    <a:pt x="2819" y="1425"/>
                  </a:cubicBezTo>
                  <a:cubicBezTo>
                    <a:pt x="2819" y="665"/>
                    <a:pt x="2185" y="0"/>
                    <a:pt x="142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42"/>
            <p:cNvSpPr/>
            <p:nvPr/>
          </p:nvSpPr>
          <p:spPr>
            <a:xfrm>
              <a:off x="4164877" y="1100230"/>
              <a:ext cx="95573" cy="95573"/>
            </a:xfrm>
            <a:custGeom>
              <a:avLst/>
              <a:gdLst/>
              <a:ahLst/>
              <a:cxnLst/>
              <a:rect l="l" t="t" r="r" b="b"/>
              <a:pathLst>
                <a:path w="2851" h="2851" extrusionOk="0">
                  <a:moveTo>
                    <a:pt x="1425" y="570"/>
                  </a:moveTo>
                  <a:cubicBezTo>
                    <a:pt x="1900" y="570"/>
                    <a:pt x="2280" y="950"/>
                    <a:pt x="2280" y="1425"/>
                  </a:cubicBezTo>
                  <a:cubicBezTo>
                    <a:pt x="2280" y="1900"/>
                    <a:pt x="1900" y="2280"/>
                    <a:pt x="1425" y="2280"/>
                  </a:cubicBezTo>
                  <a:cubicBezTo>
                    <a:pt x="950" y="2280"/>
                    <a:pt x="570" y="1900"/>
                    <a:pt x="570" y="1425"/>
                  </a:cubicBezTo>
                  <a:cubicBezTo>
                    <a:pt x="570" y="950"/>
                    <a:pt x="950" y="570"/>
                    <a:pt x="1425" y="570"/>
                  </a:cubicBezTo>
                  <a:close/>
                  <a:moveTo>
                    <a:pt x="1425" y="0"/>
                  </a:moveTo>
                  <a:cubicBezTo>
                    <a:pt x="634" y="0"/>
                    <a:pt x="0" y="633"/>
                    <a:pt x="0" y="1425"/>
                  </a:cubicBezTo>
                  <a:cubicBezTo>
                    <a:pt x="0" y="2217"/>
                    <a:pt x="634" y="2850"/>
                    <a:pt x="1425" y="2850"/>
                  </a:cubicBezTo>
                  <a:cubicBezTo>
                    <a:pt x="2185" y="2850"/>
                    <a:pt x="2851" y="2217"/>
                    <a:pt x="2851" y="1425"/>
                  </a:cubicBezTo>
                  <a:cubicBezTo>
                    <a:pt x="2851" y="633"/>
                    <a:pt x="2185" y="0"/>
                    <a:pt x="142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42"/>
            <p:cNvSpPr/>
            <p:nvPr/>
          </p:nvSpPr>
          <p:spPr>
            <a:xfrm>
              <a:off x="3966357" y="1678795"/>
              <a:ext cx="95573" cy="94533"/>
            </a:xfrm>
            <a:custGeom>
              <a:avLst/>
              <a:gdLst/>
              <a:ahLst/>
              <a:cxnLst/>
              <a:rect l="l" t="t" r="r" b="b"/>
              <a:pathLst>
                <a:path w="2851" h="2820" extrusionOk="0">
                  <a:moveTo>
                    <a:pt x="1425" y="571"/>
                  </a:moveTo>
                  <a:cubicBezTo>
                    <a:pt x="1900" y="571"/>
                    <a:pt x="2280" y="951"/>
                    <a:pt x="2280" y="1426"/>
                  </a:cubicBezTo>
                  <a:cubicBezTo>
                    <a:pt x="2280" y="1869"/>
                    <a:pt x="1900" y="2281"/>
                    <a:pt x="1425" y="2281"/>
                  </a:cubicBezTo>
                  <a:cubicBezTo>
                    <a:pt x="950" y="2281"/>
                    <a:pt x="570" y="1869"/>
                    <a:pt x="570" y="1426"/>
                  </a:cubicBezTo>
                  <a:cubicBezTo>
                    <a:pt x="570" y="951"/>
                    <a:pt x="950" y="571"/>
                    <a:pt x="1425" y="571"/>
                  </a:cubicBezTo>
                  <a:close/>
                  <a:moveTo>
                    <a:pt x="1425" y="1"/>
                  </a:moveTo>
                  <a:cubicBezTo>
                    <a:pt x="634" y="1"/>
                    <a:pt x="0" y="634"/>
                    <a:pt x="0" y="1426"/>
                  </a:cubicBezTo>
                  <a:cubicBezTo>
                    <a:pt x="0" y="2186"/>
                    <a:pt x="634" y="2819"/>
                    <a:pt x="1425" y="2819"/>
                  </a:cubicBezTo>
                  <a:cubicBezTo>
                    <a:pt x="2217" y="2819"/>
                    <a:pt x="2850" y="2186"/>
                    <a:pt x="2850" y="1426"/>
                  </a:cubicBezTo>
                  <a:cubicBezTo>
                    <a:pt x="2850" y="634"/>
                    <a:pt x="2217" y="1"/>
                    <a:pt x="142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2"/>
            <p:cNvSpPr/>
            <p:nvPr/>
          </p:nvSpPr>
          <p:spPr>
            <a:xfrm>
              <a:off x="3324066" y="2402814"/>
              <a:ext cx="94500" cy="95606"/>
            </a:xfrm>
            <a:custGeom>
              <a:avLst/>
              <a:gdLst/>
              <a:ahLst/>
              <a:cxnLst/>
              <a:rect l="l" t="t" r="r" b="b"/>
              <a:pathLst>
                <a:path w="2819" h="2852" extrusionOk="0">
                  <a:moveTo>
                    <a:pt x="1425" y="571"/>
                  </a:moveTo>
                  <a:cubicBezTo>
                    <a:pt x="1901" y="571"/>
                    <a:pt x="2281" y="951"/>
                    <a:pt x="2281" y="1426"/>
                  </a:cubicBezTo>
                  <a:cubicBezTo>
                    <a:pt x="2281" y="1901"/>
                    <a:pt x="1901" y="2281"/>
                    <a:pt x="1425" y="2281"/>
                  </a:cubicBezTo>
                  <a:cubicBezTo>
                    <a:pt x="950" y="2281"/>
                    <a:pt x="570" y="1901"/>
                    <a:pt x="570" y="1426"/>
                  </a:cubicBezTo>
                  <a:cubicBezTo>
                    <a:pt x="570" y="951"/>
                    <a:pt x="950" y="571"/>
                    <a:pt x="1425" y="571"/>
                  </a:cubicBezTo>
                  <a:close/>
                  <a:moveTo>
                    <a:pt x="1425" y="1"/>
                  </a:moveTo>
                  <a:cubicBezTo>
                    <a:pt x="634" y="1"/>
                    <a:pt x="0" y="634"/>
                    <a:pt x="0" y="1426"/>
                  </a:cubicBezTo>
                  <a:cubicBezTo>
                    <a:pt x="0" y="2218"/>
                    <a:pt x="634" y="2851"/>
                    <a:pt x="1425" y="2851"/>
                  </a:cubicBezTo>
                  <a:cubicBezTo>
                    <a:pt x="2186" y="2851"/>
                    <a:pt x="2819" y="2218"/>
                    <a:pt x="2819" y="1426"/>
                  </a:cubicBezTo>
                  <a:cubicBezTo>
                    <a:pt x="2819" y="634"/>
                    <a:pt x="2186" y="1"/>
                    <a:pt x="142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42"/>
            <p:cNvSpPr/>
            <p:nvPr/>
          </p:nvSpPr>
          <p:spPr>
            <a:xfrm>
              <a:off x="2487512" y="3494172"/>
              <a:ext cx="94500" cy="94500"/>
            </a:xfrm>
            <a:custGeom>
              <a:avLst/>
              <a:gdLst/>
              <a:ahLst/>
              <a:cxnLst/>
              <a:rect l="l" t="t" r="r" b="b"/>
              <a:pathLst>
                <a:path w="2819" h="2819" extrusionOk="0">
                  <a:moveTo>
                    <a:pt x="1425" y="539"/>
                  </a:moveTo>
                  <a:cubicBezTo>
                    <a:pt x="1900" y="539"/>
                    <a:pt x="2280" y="951"/>
                    <a:pt x="2280" y="1394"/>
                  </a:cubicBezTo>
                  <a:cubicBezTo>
                    <a:pt x="2280" y="1869"/>
                    <a:pt x="1900" y="2249"/>
                    <a:pt x="1425" y="2249"/>
                  </a:cubicBezTo>
                  <a:cubicBezTo>
                    <a:pt x="950" y="2249"/>
                    <a:pt x="570" y="1869"/>
                    <a:pt x="570" y="1394"/>
                  </a:cubicBezTo>
                  <a:cubicBezTo>
                    <a:pt x="570" y="951"/>
                    <a:pt x="950" y="539"/>
                    <a:pt x="1425" y="539"/>
                  </a:cubicBezTo>
                  <a:close/>
                  <a:moveTo>
                    <a:pt x="1425" y="0"/>
                  </a:moveTo>
                  <a:cubicBezTo>
                    <a:pt x="634" y="0"/>
                    <a:pt x="0" y="634"/>
                    <a:pt x="0" y="1394"/>
                  </a:cubicBezTo>
                  <a:cubicBezTo>
                    <a:pt x="0" y="2186"/>
                    <a:pt x="634" y="2819"/>
                    <a:pt x="1425" y="2819"/>
                  </a:cubicBezTo>
                  <a:cubicBezTo>
                    <a:pt x="2185" y="2819"/>
                    <a:pt x="2819" y="2186"/>
                    <a:pt x="2819" y="1394"/>
                  </a:cubicBezTo>
                  <a:cubicBezTo>
                    <a:pt x="2819" y="634"/>
                    <a:pt x="2185" y="0"/>
                    <a:pt x="142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2"/>
            <p:cNvSpPr/>
            <p:nvPr/>
          </p:nvSpPr>
          <p:spPr>
            <a:xfrm>
              <a:off x="3992873" y="4582346"/>
              <a:ext cx="94533" cy="94500"/>
            </a:xfrm>
            <a:custGeom>
              <a:avLst/>
              <a:gdLst/>
              <a:ahLst/>
              <a:cxnLst/>
              <a:rect l="l" t="t" r="r" b="b"/>
              <a:pathLst>
                <a:path w="2820" h="2819" extrusionOk="0">
                  <a:moveTo>
                    <a:pt x="1394" y="538"/>
                  </a:moveTo>
                  <a:cubicBezTo>
                    <a:pt x="1869" y="538"/>
                    <a:pt x="2249" y="918"/>
                    <a:pt x="2249" y="1393"/>
                  </a:cubicBezTo>
                  <a:cubicBezTo>
                    <a:pt x="2249" y="1869"/>
                    <a:pt x="1869" y="2249"/>
                    <a:pt x="1394" y="2249"/>
                  </a:cubicBezTo>
                  <a:cubicBezTo>
                    <a:pt x="919" y="2249"/>
                    <a:pt x="539" y="1869"/>
                    <a:pt x="539" y="1393"/>
                  </a:cubicBezTo>
                  <a:cubicBezTo>
                    <a:pt x="539" y="918"/>
                    <a:pt x="919" y="538"/>
                    <a:pt x="1394" y="538"/>
                  </a:cubicBezTo>
                  <a:close/>
                  <a:moveTo>
                    <a:pt x="1394" y="0"/>
                  </a:moveTo>
                  <a:cubicBezTo>
                    <a:pt x="634" y="0"/>
                    <a:pt x="1" y="633"/>
                    <a:pt x="1" y="1393"/>
                  </a:cubicBezTo>
                  <a:cubicBezTo>
                    <a:pt x="1" y="2185"/>
                    <a:pt x="634" y="2819"/>
                    <a:pt x="1394" y="2819"/>
                  </a:cubicBezTo>
                  <a:cubicBezTo>
                    <a:pt x="2186" y="2819"/>
                    <a:pt x="2819" y="2185"/>
                    <a:pt x="2819" y="1393"/>
                  </a:cubicBezTo>
                  <a:cubicBezTo>
                    <a:pt x="2819" y="633"/>
                    <a:pt x="2186" y="0"/>
                    <a:pt x="139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42"/>
            <p:cNvSpPr/>
            <p:nvPr/>
          </p:nvSpPr>
          <p:spPr>
            <a:xfrm>
              <a:off x="4211574" y="4478292"/>
              <a:ext cx="94533" cy="95573"/>
            </a:xfrm>
            <a:custGeom>
              <a:avLst/>
              <a:gdLst/>
              <a:ahLst/>
              <a:cxnLst/>
              <a:rect l="l" t="t" r="r" b="b"/>
              <a:pathLst>
                <a:path w="2820" h="2851" extrusionOk="0">
                  <a:moveTo>
                    <a:pt x="1394" y="571"/>
                  </a:moveTo>
                  <a:cubicBezTo>
                    <a:pt x="1869" y="571"/>
                    <a:pt x="2249" y="951"/>
                    <a:pt x="2249" y="1426"/>
                  </a:cubicBezTo>
                  <a:cubicBezTo>
                    <a:pt x="2249" y="1901"/>
                    <a:pt x="1869" y="2281"/>
                    <a:pt x="1394" y="2281"/>
                  </a:cubicBezTo>
                  <a:cubicBezTo>
                    <a:pt x="919" y="2281"/>
                    <a:pt x="539" y="1901"/>
                    <a:pt x="539" y="1426"/>
                  </a:cubicBezTo>
                  <a:cubicBezTo>
                    <a:pt x="539" y="951"/>
                    <a:pt x="919" y="571"/>
                    <a:pt x="1394" y="571"/>
                  </a:cubicBezTo>
                  <a:close/>
                  <a:moveTo>
                    <a:pt x="1394" y="1"/>
                  </a:moveTo>
                  <a:cubicBezTo>
                    <a:pt x="634" y="1"/>
                    <a:pt x="1" y="634"/>
                    <a:pt x="1" y="1426"/>
                  </a:cubicBezTo>
                  <a:cubicBezTo>
                    <a:pt x="1" y="2217"/>
                    <a:pt x="634" y="2851"/>
                    <a:pt x="1394" y="2851"/>
                  </a:cubicBezTo>
                  <a:cubicBezTo>
                    <a:pt x="2186" y="2851"/>
                    <a:pt x="2819" y="2217"/>
                    <a:pt x="2819" y="1426"/>
                  </a:cubicBezTo>
                  <a:cubicBezTo>
                    <a:pt x="2819" y="634"/>
                    <a:pt x="2186" y="1"/>
                    <a:pt x="139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42"/>
            <p:cNvSpPr/>
            <p:nvPr/>
          </p:nvSpPr>
          <p:spPr>
            <a:xfrm>
              <a:off x="4032161" y="1738264"/>
              <a:ext cx="227215" cy="597706"/>
            </a:xfrm>
            <a:custGeom>
              <a:avLst/>
              <a:gdLst/>
              <a:ahLst/>
              <a:cxnLst/>
              <a:rect l="l" t="t" r="r" b="b"/>
              <a:pathLst>
                <a:path w="6778" h="17830" extrusionOk="0">
                  <a:moveTo>
                    <a:pt x="317" y="0"/>
                  </a:moveTo>
                  <a:cubicBezTo>
                    <a:pt x="246" y="0"/>
                    <a:pt x="175" y="32"/>
                    <a:pt x="127" y="95"/>
                  </a:cubicBezTo>
                  <a:cubicBezTo>
                    <a:pt x="1" y="190"/>
                    <a:pt x="1" y="380"/>
                    <a:pt x="127" y="475"/>
                  </a:cubicBezTo>
                  <a:lnTo>
                    <a:pt x="6208" y="6587"/>
                  </a:lnTo>
                  <a:lnTo>
                    <a:pt x="6208" y="17545"/>
                  </a:lnTo>
                  <a:cubicBezTo>
                    <a:pt x="6208" y="17703"/>
                    <a:pt x="6334" y="17830"/>
                    <a:pt x="6493" y="17830"/>
                  </a:cubicBezTo>
                  <a:cubicBezTo>
                    <a:pt x="6651" y="17830"/>
                    <a:pt x="6778" y="17703"/>
                    <a:pt x="6778" y="17545"/>
                  </a:cubicBezTo>
                  <a:lnTo>
                    <a:pt x="6778" y="6461"/>
                  </a:lnTo>
                  <a:cubicBezTo>
                    <a:pt x="6778" y="6397"/>
                    <a:pt x="6746" y="6334"/>
                    <a:pt x="6715" y="6271"/>
                  </a:cubicBezTo>
                  <a:lnTo>
                    <a:pt x="507" y="95"/>
                  </a:lnTo>
                  <a:cubicBezTo>
                    <a:pt x="460" y="32"/>
                    <a:pt x="389" y="0"/>
                    <a:pt x="31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2"/>
            <p:cNvSpPr/>
            <p:nvPr/>
          </p:nvSpPr>
          <p:spPr>
            <a:xfrm>
              <a:off x="2755021" y="1735850"/>
              <a:ext cx="1146604" cy="682920"/>
            </a:xfrm>
            <a:custGeom>
              <a:avLst/>
              <a:gdLst/>
              <a:ahLst/>
              <a:cxnLst/>
              <a:rect l="l" t="t" r="r" b="b"/>
              <a:pathLst>
                <a:path w="34204" h="20372" extrusionOk="0">
                  <a:moveTo>
                    <a:pt x="317" y="1"/>
                  </a:moveTo>
                  <a:cubicBezTo>
                    <a:pt x="246" y="1"/>
                    <a:pt x="175" y="25"/>
                    <a:pt x="127" y="72"/>
                  </a:cubicBezTo>
                  <a:cubicBezTo>
                    <a:pt x="1" y="199"/>
                    <a:pt x="1" y="357"/>
                    <a:pt x="127" y="484"/>
                  </a:cubicBezTo>
                  <a:lnTo>
                    <a:pt x="10705" y="11061"/>
                  </a:lnTo>
                  <a:cubicBezTo>
                    <a:pt x="10737" y="11125"/>
                    <a:pt x="10800" y="11125"/>
                    <a:pt x="10895" y="11125"/>
                  </a:cubicBezTo>
                  <a:lnTo>
                    <a:pt x="24544" y="11125"/>
                  </a:lnTo>
                  <a:lnTo>
                    <a:pt x="33697" y="20277"/>
                  </a:lnTo>
                  <a:cubicBezTo>
                    <a:pt x="33760" y="20340"/>
                    <a:pt x="33823" y="20372"/>
                    <a:pt x="33918" y="20372"/>
                  </a:cubicBezTo>
                  <a:cubicBezTo>
                    <a:pt x="33982" y="20372"/>
                    <a:pt x="34045" y="20340"/>
                    <a:pt x="34108" y="20277"/>
                  </a:cubicBezTo>
                  <a:cubicBezTo>
                    <a:pt x="34203" y="20182"/>
                    <a:pt x="34203" y="19992"/>
                    <a:pt x="34108" y="19897"/>
                  </a:cubicBezTo>
                  <a:lnTo>
                    <a:pt x="24861" y="10650"/>
                  </a:lnTo>
                  <a:cubicBezTo>
                    <a:pt x="24829" y="10586"/>
                    <a:pt x="24734" y="10586"/>
                    <a:pt x="24671" y="10586"/>
                  </a:cubicBezTo>
                  <a:lnTo>
                    <a:pt x="10990" y="10586"/>
                  </a:lnTo>
                  <a:lnTo>
                    <a:pt x="507" y="72"/>
                  </a:lnTo>
                  <a:cubicBezTo>
                    <a:pt x="460" y="25"/>
                    <a:pt x="389" y="1"/>
                    <a:pt x="31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42"/>
            <p:cNvSpPr/>
            <p:nvPr/>
          </p:nvSpPr>
          <p:spPr>
            <a:xfrm>
              <a:off x="2542690" y="1716742"/>
              <a:ext cx="1351493" cy="915433"/>
            </a:xfrm>
            <a:custGeom>
              <a:avLst/>
              <a:gdLst/>
              <a:ahLst/>
              <a:cxnLst/>
              <a:rect l="l" t="t" r="r" b="b"/>
              <a:pathLst>
                <a:path w="40316" h="27308" extrusionOk="0">
                  <a:moveTo>
                    <a:pt x="318" y="1"/>
                  </a:moveTo>
                  <a:cubicBezTo>
                    <a:pt x="246" y="1"/>
                    <a:pt x="175" y="25"/>
                    <a:pt x="128" y="72"/>
                  </a:cubicBezTo>
                  <a:cubicBezTo>
                    <a:pt x="1" y="199"/>
                    <a:pt x="1" y="357"/>
                    <a:pt x="128" y="484"/>
                  </a:cubicBezTo>
                  <a:lnTo>
                    <a:pt x="16342" y="16698"/>
                  </a:lnTo>
                  <a:cubicBezTo>
                    <a:pt x="16406" y="16762"/>
                    <a:pt x="16469" y="16793"/>
                    <a:pt x="16532" y="16793"/>
                  </a:cubicBezTo>
                  <a:lnTo>
                    <a:pt x="29358" y="16793"/>
                  </a:lnTo>
                  <a:lnTo>
                    <a:pt x="39809" y="27244"/>
                  </a:lnTo>
                  <a:cubicBezTo>
                    <a:pt x="39841" y="27276"/>
                    <a:pt x="39936" y="27307"/>
                    <a:pt x="39999" y="27307"/>
                  </a:cubicBezTo>
                  <a:cubicBezTo>
                    <a:pt x="40062" y="27307"/>
                    <a:pt x="40157" y="27276"/>
                    <a:pt x="40189" y="27244"/>
                  </a:cubicBezTo>
                  <a:cubicBezTo>
                    <a:pt x="40316" y="27117"/>
                    <a:pt x="40316" y="26959"/>
                    <a:pt x="40189" y="26832"/>
                  </a:cubicBezTo>
                  <a:lnTo>
                    <a:pt x="29643" y="16287"/>
                  </a:lnTo>
                  <a:cubicBezTo>
                    <a:pt x="29612" y="16255"/>
                    <a:pt x="29548" y="16223"/>
                    <a:pt x="29453" y="16223"/>
                  </a:cubicBezTo>
                  <a:lnTo>
                    <a:pt x="16659" y="16223"/>
                  </a:lnTo>
                  <a:lnTo>
                    <a:pt x="508" y="72"/>
                  </a:lnTo>
                  <a:cubicBezTo>
                    <a:pt x="460" y="25"/>
                    <a:pt x="389" y="1"/>
                    <a:pt x="31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42"/>
            <p:cNvSpPr/>
            <p:nvPr/>
          </p:nvSpPr>
          <p:spPr>
            <a:xfrm>
              <a:off x="2570312" y="3110910"/>
              <a:ext cx="1289912" cy="439547"/>
            </a:xfrm>
            <a:custGeom>
              <a:avLst/>
              <a:gdLst/>
              <a:ahLst/>
              <a:cxnLst/>
              <a:rect l="l" t="t" r="r" b="b"/>
              <a:pathLst>
                <a:path w="38479" h="13112" extrusionOk="0">
                  <a:moveTo>
                    <a:pt x="32081" y="1"/>
                  </a:moveTo>
                  <a:cubicBezTo>
                    <a:pt x="32018" y="1"/>
                    <a:pt x="31954" y="33"/>
                    <a:pt x="31923" y="64"/>
                  </a:cubicBezTo>
                  <a:lnTo>
                    <a:pt x="17767" y="12574"/>
                  </a:lnTo>
                  <a:lnTo>
                    <a:pt x="285" y="12574"/>
                  </a:lnTo>
                  <a:cubicBezTo>
                    <a:pt x="127" y="12574"/>
                    <a:pt x="0" y="12700"/>
                    <a:pt x="0" y="12827"/>
                  </a:cubicBezTo>
                  <a:cubicBezTo>
                    <a:pt x="0" y="12985"/>
                    <a:pt x="127" y="13112"/>
                    <a:pt x="285" y="13112"/>
                  </a:cubicBezTo>
                  <a:lnTo>
                    <a:pt x="17862" y="13112"/>
                  </a:lnTo>
                  <a:cubicBezTo>
                    <a:pt x="17925" y="13112"/>
                    <a:pt x="17988" y="13112"/>
                    <a:pt x="18052" y="13049"/>
                  </a:cubicBezTo>
                  <a:lnTo>
                    <a:pt x="32208" y="571"/>
                  </a:lnTo>
                  <a:lnTo>
                    <a:pt x="38193" y="571"/>
                  </a:lnTo>
                  <a:cubicBezTo>
                    <a:pt x="38352" y="571"/>
                    <a:pt x="38478" y="444"/>
                    <a:pt x="38478" y="286"/>
                  </a:cubicBezTo>
                  <a:cubicBezTo>
                    <a:pt x="38478" y="128"/>
                    <a:pt x="38352" y="1"/>
                    <a:pt x="3819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2"/>
            <p:cNvSpPr/>
            <p:nvPr/>
          </p:nvSpPr>
          <p:spPr>
            <a:xfrm>
              <a:off x="3389870" y="2469691"/>
              <a:ext cx="511754" cy="265465"/>
            </a:xfrm>
            <a:custGeom>
              <a:avLst/>
              <a:gdLst/>
              <a:ahLst/>
              <a:cxnLst/>
              <a:rect l="l" t="t" r="r" b="b"/>
              <a:pathLst>
                <a:path w="15266" h="7919" extrusionOk="0">
                  <a:moveTo>
                    <a:pt x="318" y="1"/>
                  </a:moveTo>
                  <a:cubicBezTo>
                    <a:pt x="246" y="1"/>
                    <a:pt x="175" y="33"/>
                    <a:pt x="128" y="96"/>
                  </a:cubicBezTo>
                  <a:cubicBezTo>
                    <a:pt x="1" y="191"/>
                    <a:pt x="1" y="381"/>
                    <a:pt x="128" y="476"/>
                  </a:cubicBezTo>
                  <a:lnTo>
                    <a:pt x="7475" y="7823"/>
                  </a:lnTo>
                  <a:cubicBezTo>
                    <a:pt x="7538" y="7887"/>
                    <a:pt x="7601" y="7918"/>
                    <a:pt x="7665" y="7918"/>
                  </a:cubicBezTo>
                  <a:lnTo>
                    <a:pt x="14980" y="7918"/>
                  </a:lnTo>
                  <a:cubicBezTo>
                    <a:pt x="15107" y="7918"/>
                    <a:pt x="15265" y="7792"/>
                    <a:pt x="15234" y="7633"/>
                  </a:cubicBezTo>
                  <a:cubicBezTo>
                    <a:pt x="15234" y="7475"/>
                    <a:pt x="15107" y="7348"/>
                    <a:pt x="14980" y="7348"/>
                  </a:cubicBezTo>
                  <a:lnTo>
                    <a:pt x="7791" y="7348"/>
                  </a:lnTo>
                  <a:lnTo>
                    <a:pt x="508" y="96"/>
                  </a:lnTo>
                  <a:cubicBezTo>
                    <a:pt x="460" y="33"/>
                    <a:pt x="389" y="1"/>
                    <a:pt x="31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42"/>
            <p:cNvSpPr/>
            <p:nvPr/>
          </p:nvSpPr>
          <p:spPr>
            <a:xfrm>
              <a:off x="4532183" y="3208594"/>
              <a:ext cx="19141" cy="1456586"/>
            </a:xfrm>
            <a:custGeom>
              <a:avLst/>
              <a:gdLst/>
              <a:ahLst/>
              <a:cxnLst/>
              <a:rect l="l" t="t" r="r" b="b"/>
              <a:pathLst>
                <a:path w="571" h="43451" extrusionOk="0">
                  <a:moveTo>
                    <a:pt x="286" y="1"/>
                  </a:moveTo>
                  <a:cubicBezTo>
                    <a:pt x="127" y="1"/>
                    <a:pt x="1" y="127"/>
                    <a:pt x="1" y="286"/>
                  </a:cubicBezTo>
                  <a:lnTo>
                    <a:pt x="1" y="43165"/>
                  </a:lnTo>
                  <a:cubicBezTo>
                    <a:pt x="1" y="43324"/>
                    <a:pt x="127" y="43450"/>
                    <a:pt x="286" y="43450"/>
                  </a:cubicBezTo>
                  <a:cubicBezTo>
                    <a:pt x="444" y="43450"/>
                    <a:pt x="571" y="43324"/>
                    <a:pt x="571" y="43165"/>
                  </a:cubicBezTo>
                  <a:lnTo>
                    <a:pt x="571" y="286"/>
                  </a:lnTo>
                  <a:cubicBezTo>
                    <a:pt x="571" y="127"/>
                    <a:pt x="444" y="1"/>
                    <a:pt x="28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42"/>
            <p:cNvSpPr/>
            <p:nvPr/>
          </p:nvSpPr>
          <p:spPr>
            <a:xfrm>
              <a:off x="4532183" y="991919"/>
              <a:ext cx="19141" cy="1426852"/>
            </a:xfrm>
            <a:custGeom>
              <a:avLst/>
              <a:gdLst/>
              <a:ahLst/>
              <a:cxnLst/>
              <a:rect l="l" t="t" r="r" b="b"/>
              <a:pathLst>
                <a:path w="571" h="42564" extrusionOk="0">
                  <a:moveTo>
                    <a:pt x="286" y="1"/>
                  </a:moveTo>
                  <a:cubicBezTo>
                    <a:pt x="127" y="1"/>
                    <a:pt x="1" y="128"/>
                    <a:pt x="1" y="286"/>
                  </a:cubicBezTo>
                  <a:lnTo>
                    <a:pt x="1" y="42279"/>
                  </a:lnTo>
                  <a:cubicBezTo>
                    <a:pt x="1" y="42437"/>
                    <a:pt x="127" y="42564"/>
                    <a:pt x="286" y="42564"/>
                  </a:cubicBezTo>
                  <a:cubicBezTo>
                    <a:pt x="444" y="42564"/>
                    <a:pt x="571" y="42437"/>
                    <a:pt x="571" y="42279"/>
                  </a:cubicBezTo>
                  <a:lnTo>
                    <a:pt x="571" y="286"/>
                  </a:lnTo>
                  <a:cubicBezTo>
                    <a:pt x="571" y="128"/>
                    <a:pt x="444" y="1"/>
                    <a:pt x="28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2"/>
            <p:cNvSpPr/>
            <p:nvPr/>
          </p:nvSpPr>
          <p:spPr>
            <a:xfrm>
              <a:off x="4493967" y="916560"/>
              <a:ext cx="95573" cy="94500"/>
            </a:xfrm>
            <a:custGeom>
              <a:avLst/>
              <a:gdLst/>
              <a:ahLst/>
              <a:cxnLst/>
              <a:rect l="l" t="t" r="r" b="b"/>
              <a:pathLst>
                <a:path w="2851" h="2819" extrusionOk="0">
                  <a:moveTo>
                    <a:pt x="1426" y="539"/>
                  </a:moveTo>
                  <a:cubicBezTo>
                    <a:pt x="1901" y="539"/>
                    <a:pt x="2281" y="919"/>
                    <a:pt x="2281" y="1394"/>
                  </a:cubicBezTo>
                  <a:cubicBezTo>
                    <a:pt x="2281" y="1869"/>
                    <a:pt x="1901" y="2249"/>
                    <a:pt x="1426" y="2249"/>
                  </a:cubicBezTo>
                  <a:cubicBezTo>
                    <a:pt x="951" y="2249"/>
                    <a:pt x="571" y="1869"/>
                    <a:pt x="571" y="1394"/>
                  </a:cubicBezTo>
                  <a:cubicBezTo>
                    <a:pt x="571" y="919"/>
                    <a:pt x="951" y="539"/>
                    <a:pt x="1426" y="539"/>
                  </a:cubicBezTo>
                  <a:close/>
                  <a:moveTo>
                    <a:pt x="1426" y="0"/>
                  </a:moveTo>
                  <a:cubicBezTo>
                    <a:pt x="634" y="0"/>
                    <a:pt x="1" y="634"/>
                    <a:pt x="1" y="1394"/>
                  </a:cubicBezTo>
                  <a:cubicBezTo>
                    <a:pt x="1" y="2186"/>
                    <a:pt x="634" y="2819"/>
                    <a:pt x="1426" y="2819"/>
                  </a:cubicBezTo>
                  <a:cubicBezTo>
                    <a:pt x="2218" y="2819"/>
                    <a:pt x="2851" y="2186"/>
                    <a:pt x="2851" y="1394"/>
                  </a:cubicBezTo>
                  <a:cubicBezTo>
                    <a:pt x="2851" y="634"/>
                    <a:pt x="2218" y="0"/>
                    <a:pt x="142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42"/>
            <p:cNvSpPr/>
            <p:nvPr/>
          </p:nvSpPr>
          <p:spPr>
            <a:xfrm>
              <a:off x="4493967" y="4646039"/>
              <a:ext cx="95573" cy="94500"/>
            </a:xfrm>
            <a:custGeom>
              <a:avLst/>
              <a:gdLst/>
              <a:ahLst/>
              <a:cxnLst/>
              <a:rect l="l" t="t" r="r" b="b"/>
              <a:pathLst>
                <a:path w="2851" h="2819" extrusionOk="0">
                  <a:moveTo>
                    <a:pt x="1426" y="570"/>
                  </a:moveTo>
                  <a:cubicBezTo>
                    <a:pt x="1901" y="570"/>
                    <a:pt x="2281" y="950"/>
                    <a:pt x="2281" y="1425"/>
                  </a:cubicBezTo>
                  <a:cubicBezTo>
                    <a:pt x="2281" y="1900"/>
                    <a:pt x="1901" y="2280"/>
                    <a:pt x="1426" y="2280"/>
                  </a:cubicBezTo>
                  <a:cubicBezTo>
                    <a:pt x="951" y="2280"/>
                    <a:pt x="571" y="1900"/>
                    <a:pt x="571" y="1425"/>
                  </a:cubicBezTo>
                  <a:cubicBezTo>
                    <a:pt x="571" y="950"/>
                    <a:pt x="951" y="570"/>
                    <a:pt x="1426" y="570"/>
                  </a:cubicBezTo>
                  <a:close/>
                  <a:moveTo>
                    <a:pt x="1426" y="0"/>
                  </a:moveTo>
                  <a:cubicBezTo>
                    <a:pt x="634" y="0"/>
                    <a:pt x="1" y="634"/>
                    <a:pt x="1" y="1425"/>
                  </a:cubicBezTo>
                  <a:cubicBezTo>
                    <a:pt x="1" y="2185"/>
                    <a:pt x="634" y="2819"/>
                    <a:pt x="1426" y="2819"/>
                  </a:cubicBezTo>
                  <a:cubicBezTo>
                    <a:pt x="2218" y="2819"/>
                    <a:pt x="2851" y="2185"/>
                    <a:pt x="2851" y="1425"/>
                  </a:cubicBezTo>
                  <a:cubicBezTo>
                    <a:pt x="2851" y="634"/>
                    <a:pt x="2218" y="0"/>
                    <a:pt x="142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42"/>
            <p:cNvSpPr/>
            <p:nvPr/>
          </p:nvSpPr>
          <p:spPr>
            <a:xfrm>
              <a:off x="3790129" y="2305163"/>
              <a:ext cx="1506468" cy="1180562"/>
            </a:xfrm>
            <a:custGeom>
              <a:avLst/>
              <a:gdLst/>
              <a:ahLst/>
              <a:cxnLst/>
              <a:rect l="l" t="t" r="r" b="b"/>
              <a:pathLst>
                <a:path w="44939" h="35217" extrusionOk="0">
                  <a:moveTo>
                    <a:pt x="1679" y="0"/>
                  </a:moveTo>
                  <a:cubicBezTo>
                    <a:pt x="760" y="0"/>
                    <a:pt x="0" y="760"/>
                    <a:pt x="0" y="1679"/>
                  </a:cubicBezTo>
                  <a:lnTo>
                    <a:pt x="0" y="33538"/>
                  </a:lnTo>
                  <a:cubicBezTo>
                    <a:pt x="0" y="34456"/>
                    <a:pt x="728" y="35216"/>
                    <a:pt x="1679" y="35216"/>
                  </a:cubicBezTo>
                  <a:lnTo>
                    <a:pt x="43260" y="35216"/>
                  </a:lnTo>
                  <a:cubicBezTo>
                    <a:pt x="44178" y="35216"/>
                    <a:pt x="44939" y="34456"/>
                    <a:pt x="44939" y="33538"/>
                  </a:cubicBezTo>
                  <a:lnTo>
                    <a:pt x="44939" y="1679"/>
                  </a:lnTo>
                  <a:cubicBezTo>
                    <a:pt x="44939" y="760"/>
                    <a:pt x="44178" y="0"/>
                    <a:pt x="4326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42"/>
            <p:cNvSpPr/>
            <p:nvPr/>
          </p:nvSpPr>
          <p:spPr>
            <a:xfrm>
              <a:off x="3898407" y="2401775"/>
              <a:ext cx="1289912" cy="989450"/>
            </a:xfrm>
            <a:custGeom>
              <a:avLst/>
              <a:gdLst/>
              <a:ahLst/>
              <a:cxnLst/>
              <a:rect l="l" t="t" r="r" b="b"/>
              <a:pathLst>
                <a:path w="38479" h="29516" extrusionOk="0">
                  <a:moveTo>
                    <a:pt x="1805" y="0"/>
                  </a:moveTo>
                  <a:cubicBezTo>
                    <a:pt x="887" y="0"/>
                    <a:pt x="0" y="634"/>
                    <a:pt x="0" y="1520"/>
                  </a:cubicBezTo>
                  <a:lnTo>
                    <a:pt x="0" y="27805"/>
                  </a:lnTo>
                  <a:cubicBezTo>
                    <a:pt x="0" y="28724"/>
                    <a:pt x="887" y="29516"/>
                    <a:pt x="1805" y="29516"/>
                  </a:cubicBezTo>
                  <a:lnTo>
                    <a:pt x="36800" y="29516"/>
                  </a:lnTo>
                  <a:cubicBezTo>
                    <a:pt x="37718" y="29516"/>
                    <a:pt x="38478" y="28724"/>
                    <a:pt x="38478" y="27805"/>
                  </a:cubicBezTo>
                  <a:lnTo>
                    <a:pt x="38478" y="1520"/>
                  </a:lnTo>
                  <a:cubicBezTo>
                    <a:pt x="38478" y="634"/>
                    <a:pt x="37718" y="0"/>
                    <a:pt x="3680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42"/>
            <p:cNvSpPr/>
            <p:nvPr/>
          </p:nvSpPr>
          <p:spPr>
            <a:xfrm>
              <a:off x="3898407" y="2407071"/>
              <a:ext cx="1271844" cy="978857"/>
            </a:xfrm>
            <a:custGeom>
              <a:avLst/>
              <a:gdLst/>
              <a:ahLst/>
              <a:cxnLst/>
              <a:rect l="l" t="t" r="r" b="b"/>
              <a:pathLst>
                <a:path w="37940" h="29200" extrusionOk="0">
                  <a:moveTo>
                    <a:pt x="697" y="0"/>
                  </a:moveTo>
                  <a:cubicBezTo>
                    <a:pt x="285" y="286"/>
                    <a:pt x="0" y="697"/>
                    <a:pt x="0" y="1204"/>
                  </a:cubicBezTo>
                  <a:lnTo>
                    <a:pt x="0" y="27489"/>
                  </a:lnTo>
                  <a:cubicBezTo>
                    <a:pt x="0" y="28407"/>
                    <a:pt x="887" y="29199"/>
                    <a:pt x="1805" y="29199"/>
                  </a:cubicBezTo>
                  <a:lnTo>
                    <a:pt x="36800" y="29199"/>
                  </a:lnTo>
                  <a:cubicBezTo>
                    <a:pt x="37243" y="29199"/>
                    <a:pt x="37623" y="29009"/>
                    <a:pt x="37940" y="28724"/>
                  </a:cubicBezTo>
                  <a:lnTo>
                    <a:pt x="697" y="0"/>
                  </a:lnTo>
                  <a:close/>
                </a:path>
              </a:pathLst>
            </a:custGeom>
            <a:solidFill>
              <a:srgbClr val="1B1F2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b="1" dirty="0">
                <a:solidFill>
                  <a:schemeClr val="bg1"/>
                </a:solidFill>
                <a:latin typeface="Fira Sans" panose="020B0503050000020004" pitchFamily="34" charset="0"/>
              </a:endParaRPr>
            </a:p>
          </p:txBody>
        </p:sp>
        <p:sp>
          <p:nvSpPr>
            <p:cNvPr id="5137" name="Google Shape;5137;p42"/>
            <p:cNvSpPr/>
            <p:nvPr/>
          </p:nvSpPr>
          <p:spPr>
            <a:xfrm>
              <a:off x="3623455" y="3337052"/>
              <a:ext cx="1868477" cy="172004"/>
            </a:xfrm>
            <a:custGeom>
              <a:avLst/>
              <a:gdLst/>
              <a:ahLst/>
              <a:cxnLst/>
              <a:rect l="l" t="t" r="r" b="b"/>
              <a:pathLst>
                <a:path w="55738" h="5131" extrusionOk="0">
                  <a:moveTo>
                    <a:pt x="0" y="0"/>
                  </a:moveTo>
                  <a:cubicBezTo>
                    <a:pt x="0" y="4972"/>
                    <a:pt x="5067" y="5131"/>
                    <a:pt x="5067" y="5131"/>
                  </a:cubicBezTo>
                  <a:lnTo>
                    <a:pt x="50639" y="5131"/>
                  </a:lnTo>
                  <a:cubicBezTo>
                    <a:pt x="50639" y="5131"/>
                    <a:pt x="55738" y="4972"/>
                    <a:pt x="5573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995;p42">
              <a:extLst>
                <a:ext uri="{FF2B5EF4-FFF2-40B4-BE49-F238E27FC236}">
                  <a16:creationId xmlns:a16="http://schemas.microsoft.com/office/drawing/2014/main" id="{9F814D5B-40E0-0B97-5001-433DD4A19F88}"/>
                </a:ext>
              </a:extLst>
            </p:cNvPr>
            <p:cNvSpPr/>
            <p:nvPr/>
          </p:nvSpPr>
          <p:spPr>
            <a:xfrm>
              <a:off x="6294679" y="1649415"/>
              <a:ext cx="94533" cy="95573"/>
            </a:xfrm>
            <a:custGeom>
              <a:avLst/>
              <a:gdLst/>
              <a:ahLst/>
              <a:cxnLst/>
              <a:rect l="l" t="t" r="r" b="b"/>
              <a:pathLst>
                <a:path w="2820" h="2851" extrusionOk="0">
                  <a:moveTo>
                    <a:pt x="1394" y="570"/>
                  </a:moveTo>
                  <a:cubicBezTo>
                    <a:pt x="1869" y="570"/>
                    <a:pt x="2281" y="950"/>
                    <a:pt x="2249" y="1425"/>
                  </a:cubicBezTo>
                  <a:cubicBezTo>
                    <a:pt x="2249" y="1900"/>
                    <a:pt x="1869" y="2280"/>
                    <a:pt x="1394" y="2280"/>
                  </a:cubicBezTo>
                  <a:cubicBezTo>
                    <a:pt x="951" y="2280"/>
                    <a:pt x="539" y="1900"/>
                    <a:pt x="539" y="1425"/>
                  </a:cubicBezTo>
                  <a:cubicBezTo>
                    <a:pt x="539" y="950"/>
                    <a:pt x="951" y="570"/>
                    <a:pt x="1394" y="570"/>
                  </a:cubicBezTo>
                  <a:close/>
                  <a:moveTo>
                    <a:pt x="1394" y="0"/>
                  </a:moveTo>
                  <a:cubicBezTo>
                    <a:pt x="634" y="0"/>
                    <a:pt x="1" y="665"/>
                    <a:pt x="1" y="1425"/>
                  </a:cubicBezTo>
                  <a:cubicBezTo>
                    <a:pt x="1" y="2217"/>
                    <a:pt x="634" y="2850"/>
                    <a:pt x="1394" y="2850"/>
                  </a:cubicBezTo>
                  <a:cubicBezTo>
                    <a:pt x="2186" y="2850"/>
                    <a:pt x="2820" y="2217"/>
                    <a:pt x="2820" y="1425"/>
                  </a:cubicBezTo>
                  <a:cubicBezTo>
                    <a:pt x="2820" y="665"/>
                    <a:pt x="2186" y="0"/>
                    <a:pt x="139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6" name="ZoneTexte 45">
            <a:extLst>
              <a:ext uri="{FF2B5EF4-FFF2-40B4-BE49-F238E27FC236}">
                <a16:creationId xmlns:a16="http://schemas.microsoft.com/office/drawing/2014/main" id="{8365DA0B-8658-20C8-CA81-5C7851B4719A}"/>
              </a:ext>
            </a:extLst>
          </p:cNvPr>
          <p:cNvSpPr txBox="1"/>
          <p:nvPr/>
        </p:nvSpPr>
        <p:spPr>
          <a:xfrm>
            <a:off x="3859907" y="2458947"/>
            <a:ext cx="1351260" cy="784830"/>
          </a:xfrm>
          <a:prstGeom prst="rect">
            <a:avLst/>
          </a:prstGeom>
          <a:noFill/>
        </p:spPr>
        <p:txBody>
          <a:bodyPr wrap="square">
            <a:spAutoFit/>
          </a:bodyPr>
          <a:lstStyle/>
          <a:p>
            <a:r>
              <a:rPr lang="en-US" sz="900" dirty="0">
                <a:solidFill>
                  <a:schemeClr val="bg1"/>
                </a:solidFill>
                <a:latin typeface="Arial" panose="020B0604020202020204" pitchFamily="34" charset="0"/>
                <a:ea typeface="Arial" panose="020B0604020202020204" pitchFamily="34" charset="0"/>
                <a:cs typeface="Times New Roman" panose="02020603050405020304" pitchFamily="18" charset="0"/>
              </a:rPr>
              <a:t>A</a:t>
            </a:r>
            <a:r>
              <a:rPr lang="en-US" sz="900" dirty="0">
                <a:solidFill>
                  <a:schemeClr val="bg1"/>
                </a:solidFill>
                <a:effectLst/>
                <a:latin typeface="Arial" panose="020B0604020202020204" pitchFamily="34" charset="0"/>
                <a:ea typeface="Arial" panose="020B0604020202020204" pitchFamily="34" charset="0"/>
                <a:cs typeface="Times New Roman" panose="02020603050405020304" pitchFamily="18" charset="0"/>
              </a:rPr>
              <a:t>dvancements in ICT allows us to have a boundless imagination where cool and futuristic ideas exist.</a:t>
            </a:r>
            <a:endParaRPr lang="fr-FR" sz="900" dirty="0">
              <a:solidFill>
                <a:schemeClr val="bg1"/>
              </a:solidFill>
            </a:endParaRPr>
          </a:p>
        </p:txBody>
      </p:sp>
      <p:sp>
        <p:nvSpPr>
          <p:cNvPr id="48" name="ZoneTexte 47">
            <a:extLst>
              <a:ext uri="{FF2B5EF4-FFF2-40B4-BE49-F238E27FC236}">
                <a16:creationId xmlns:a16="http://schemas.microsoft.com/office/drawing/2014/main" id="{DAA5E662-E9F0-73C4-494A-BBE4746F0B76}"/>
              </a:ext>
            </a:extLst>
          </p:cNvPr>
          <p:cNvSpPr txBox="1"/>
          <p:nvPr/>
        </p:nvSpPr>
        <p:spPr>
          <a:xfrm>
            <a:off x="4223438" y="2618218"/>
            <a:ext cx="676788" cy="523220"/>
          </a:xfrm>
          <a:prstGeom prst="rect">
            <a:avLst/>
          </a:prstGeom>
          <a:noFill/>
        </p:spPr>
        <p:txBody>
          <a:bodyPr wrap="none" rtlCol="0">
            <a:spAutoFit/>
          </a:bodyPr>
          <a:lstStyle/>
          <a:p>
            <a:r>
              <a:rPr lang="fr-FR" sz="2800" dirty="0">
                <a:solidFill>
                  <a:schemeClr val="bg1"/>
                </a:solidFill>
                <a:latin typeface="Fira Sans" panose="020B0503050000020004" pitchFamily="34" charset="0"/>
              </a:rPr>
              <a:t>ICT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circle(out)">
                                      <p:cBhvr>
                                        <p:cTn id="7" dur="20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48"/>
                                        </p:tgtEl>
                                      </p:cBhvr>
                                    </p:animEffect>
                                    <p:set>
                                      <p:cBhvr>
                                        <p:cTn id="45" dur="1" fill="hold">
                                          <p:stCondLst>
                                            <p:cond delay="499"/>
                                          </p:stCondLst>
                                        </p:cTn>
                                        <p:tgtEl>
                                          <p:spTgt spid="48"/>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P spid="48"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87063AF-7ED6-0369-E498-B3856B9DA5D9}"/>
              </a:ext>
            </a:extLst>
          </p:cNvPr>
          <p:cNvSpPr txBox="1"/>
          <p:nvPr/>
        </p:nvSpPr>
        <p:spPr>
          <a:xfrm>
            <a:off x="686961" y="2620464"/>
            <a:ext cx="7770076" cy="1538883"/>
          </a:xfrm>
          <a:prstGeom prst="rect">
            <a:avLst/>
          </a:prstGeom>
          <a:noFill/>
        </p:spPr>
        <p:txBody>
          <a:bodyPr wrap="none" rtlCol="0">
            <a:spAutoFit/>
          </a:bodyPr>
          <a:lstStyle/>
          <a:p>
            <a:pPr algn="ctr"/>
            <a:r>
              <a:rPr lang="fr-FR" sz="8000" dirty="0">
                <a:solidFill>
                  <a:srgbClr val="13359B"/>
                </a:solidFill>
              </a:rPr>
              <a:t>TIC in Education</a:t>
            </a:r>
            <a:endParaRPr lang="fr-FR" sz="8800" dirty="0">
              <a:solidFill>
                <a:srgbClr val="13359B"/>
              </a:solidFill>
            </a:endParaRPr>
          </a:p>
          <a:p>
            <a:endParaRPr lang="fr-FR" dirty="0"/>
          </a:p>
        </p:txBody>
      </p:sp>
      <p:sp>
        <p:nvSpPr>
          <p:cNvPr id="4" name="ZoneTexte 3">
            <a:extLst>
              <a:ext uri="{FF2B5EF4-FFF2-40B4-BE49-F238E27FC236}">
                <a16:creationId xmlns:a16="http://schemas.microsoft.com/office/drawing/2014/main" id="{7660E950-AFEB-E07C-5649-6F9BDDE54FE2}"/>
              </a:ext>
            </a:extLst>
          </p:cNvPr>
          <p:cNvSpPr txBox="1"/>
          <p:nvPr/>
        </p:nvSpPr>
        <p:spPr>
          <a:xfrm>
            <a:off x="3565953" y="781318"/>
            <a:ext cx="2012090" cy="2277547"/>
          </a:xfrm>
          <a:prstGeom prst="rect">
            <a:avLst/>
          </a:prstGeom>
          <a:noFill/>
        </p:spPr>
        <p:txBody>
          <a:bodyPr wrap="none" rtlCol="0">
            <a:spAutoFit/>
          </a:bodyPr>
          <a:lstStyle/>
          <a:p>
            <a:pPr algn="ctr"/>
            <a:r>
              <a:rPr lang="fr-FR" sz="12800" dirty="0">
                <a:solidFill>
                  <a:srgbClr val="13359B"/>
                </a:solidFill>
              </a:rPr>
              <a:t>07</a:t>
            </a:r>
          </a:p>
          <a:p>
            <a:endParaRPr lang="fr-FR" dirty="0"/>
          </a:p>
        </p:txBody>
      </p:sp>
      <p:sp>
        <p:nvSpPr>
          <p:cNvPr id="5" name="Rectangle 4">
            <a:extLst>
              <a:ext uri="{FF2B5EF4-FFF2-40B4-BE49-F238E27FC236}">
                <a16:creationId xmlns:a16="http://schemas.microsoft.com/office/drawing/2014/main" id="{C2F9478E-9C71-790B-5181-A3B80076616A}"/>
              </a:ext>
            </a:extLst>
          </p:cNvPr>
          <p:cNvSpPr/>
          <p:nvPr/>
        </p:nvSpPr>
        <p:spPr>
          <a:xfrm>
            <a:off x="469138" y="540526"/>
            <a:ext cx="8205724" cy="4159875"/>
          </a:xfrm>
          <a:prstGeom prst="rect">
            <a:avLst/>
          </a:prstGeom>
          <a:noFill/>
          <a:ln w="76200">
            <a:solidFill>
              <a:srgbClr val="13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rgbClr val="13359B"/>
              </a:solidFill>
            </a:endParaRPr>
          </a:p>
        </p:txBody>
      </p:sp>
    </p:spTree>
    <p:extLst>
      <p:ext uri="{BB962C8B-B14F-4D97-AF65-F5344CB8AC3E}">
        <p14:creationId xmlns:p14="http://schemas.microsoft.com/office/powerpoint/2010/main" val="137803526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grpSp>
        <p:nvGrpSpPr>
          <p:cNvPr id="20" name="Groupe 19">
            <a:extLst>
              <a:ext uri="{FF2B5EF4-FFF2-40B4-BE49-F238E27FC236}">
                <a16:creationId xmlns:a16="http://schemas.microsoft.com/office/drawing/2014/main" id="{E305EA31-FC1F-DB89-DB95-5D07DAD08AC0}"/>
              </a:ext>
            </a:extLst>
          </p:cNvPr>
          <p:cNvGrpSpPr/>
          <p:nvPr/>
        </p:nvGrpSpPr>
        <p:grpSpPr>
          <a:xfrm>
            <a:off x="457189" y="1838117"/>
            <a:ext cx="3506121" cy="2739844"/>
            <a:chOff x="457189" y="1838117"/>
            <a:chExt cx="3506121" cy="2739844"/>
          </a:xfrm>
        </p:grpSpPr>
        <p:sp>
          <p:nvSpPr>
            <p:cNvPr id="2330" name="Google Shape;2330;p27"/>
            <p:cNvSpPr/>
            <p:nvPr/>
          </p:nvSpPr>
          <p:spPr>
            <a:xfrm>
              <a:off x="457189" y="1838117"/>
              <a:ext cx="3506121" cy="2422763"/>
            </a:xfrm>
            <a:custGeom>
              <a:avLst/>
              <a:gdLst/>
              <a:ahLst/>
              <a:cxnLst/>
              <a:rect l="l" t="t" r="r" b="b"/>
              <a:pathLst>
                <a:path w="109259" h="75499" extrusionOk="0">
                  <a:moveTo>
                    <a:pt x="3167" y="0"/>
                  </a:moveTo>
                  <a:cubicBezTo>
                    <a:pt x="1426" y="0"/>
                    <a:pt x="0" y="1425"/>
                    <a:pt x="0" y="3167"/>
                  </a:cubicBezTo>
                  <a:lnTo>
                    <a:pt x="0" y="72332"/>
                  </a:lnTo>
                  <a:cubicBezTo>
                    <a:pt x="0" y="74074"/>
                    <a:pt x="1426" y="75499"/>
                    <a:pt x="3167" y="75499"/>
                  </a:cubicBezTo>
                  <a:lnTo>
                    <a:pt x="106092" y="75499"/>
                  </a:lnTo>
                  <a:cubicBezTo>
                    <a:pt x="107834" y="75499"/>
                    <a:pt x="109259" y="74074"/>
                    <a:pt x="109259" y="72332"/>
                  </a:cubicBezTo>
                  <a:lnTo>
                    <a:pt x="109259" y="3167"/>
                  </a:lnTo>
                  <a:cubicBezTo>
                    <a:pt x="109259" y="1425"/>
                    <a:pt x="107834" y="0"/>
                    <a:pt x="106092"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7"/>
            <p:cNvSpPr/>
            <p:nvPr/>
          </p:nvSpPr>
          <p:spPr>
            <a:xfrm>
              <a:off x="457189" y="3804560"/>
              <a:ext cx="3506121" cy="456320"/>
            </a:xfrm>
            <a:custGeom>
              <a:avLst/>
              <a:gdLst/>
              <a:ahLst/>
              <a:cxnLst/>
              <a:rect l="l" t="t" r="r" b="b"/>
              <a:pathLst>
                <a:path w="109259" h="14220" extrusionOk="0">
                  <a:moveTo>
                    <a:pt x="0" y="1"/>
                  </a:moveTo>
                  <a:lnTo>
                    <a:pt x="0" y="11053"/>
                  </a:lnTo>
                  <a:cubicBezTo>
                    <a:pt x="0" y="12795"/>
                    <a:pt x="1426" y="14220"/>
                    <a:pt x="3167" y="14220"/>
                  </a:cubicBezTo>
                  <a:lnTo>
                    <a:pt x="106092" y="14220"/>
                  </a:lnTo>
                  <a:cubicBezTo>
                    <a:pt x="107834" y="14220"/>
                    <a:pt x="109259" y="12795"/>
                    <a:pt x="109259" y="11053"/>
                  </a:cubicBezTo>
                  <a:lnTo>
                    <a:pt x="10925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7"/>
            <p:cNvSpPr/>
            <p:nvPr/>
          </p:nvSpPr>
          <p:spPr>
            <a:xfrm>
              <a:off x="559813" y="1929574"/>
              <a:ext cx="3300874" cy="1771368"/>
            </a:xfrm>
            <a:custGeom>
              <a:avLst/>
              <a:gdLst/>
              <a:ahLst/>
              <a:cxnLst/>
              <a:rect l="l" t="t" r="r" b="b"/>
              <a:pathLst>
                <a:path w="102863" h="55200" extrusionOk="0">
                  <a:moveTo>
                    <a:pt x="1" y="1"/>
                  </a:moveTo>
                  <a:lnTo>
                    <a:pt x="1" y="55199"/>
                  </a:lnTo>
                  <a:lnTo>
                    <a:pt x="102862" y="55199"/>
                  </a:lnTo>
                  <a:lnTo>
                    <a:pt x="102862"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7"/>
            <p:cNvSpPr/>
            <p:nvPr/>
          </p:nvSpPr>
          <p:spPr>
            <a:xfrm>
              <a:off x="1792550" y="4260848"/>
              <a:ext cx="835399" cy="176880"/>
            </a:xfrm>
            <a:custGeom>
              <a:avLst/>
              <a:gdLst/>
              <a:ahLst/>
              <a:cxnLst/>
              <a:rect l="l" t="t" r="r" b="b"/>
              <a:pathLst>
                <a:path w="26033" h="5512" extrusionOk="0">
                  <a:moveTo>
                    <a:pt x="1" y="1"/>
                  </a:moveTo>
                  <a:lnTo>
                    <a:pt x="1" y="5511"/>
                  </a:lnTo>
                  <a:lnTo>
                    <a:pt x="26033" y="5511"/>
                  </a:lnTo>
                  <a:lnTo>
                    <a:pt x="2603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7"/>
            <p:cNvSpPr/>
            <p:nvPr/>
          </p:nvSpPr>
          <p:spPr>
            <a:xfrm>
              <a:off x="1380964" y="4437696"/>
              <a:ext cx="1658572" cy="140265"/>
            </a:xfrm>
            <a:custGeom>
              <a:avLst/>
              <a:gdLst/>
              <a:ahLst/>
              <a:cxnLst/>
              <a:rect l="l" t="t" r="r" b="b"/>
              <a:pathLst>
                <a:path w="51685" h="4371" extrusionOk="0">
                  <a:moveTo>
                    <a:pt x="4371" y="0"/>
                  </a:moveTo>
                  <a:cubicBezTo>
                    <a:pt x="1964" y="0"/>
                    <a:pt x="1" y="1932"/>
                    <a:pt x="1" y="4371"/>
                  </a:cubicBezTo>
                  <a:lnTo>
                    <a:pt x="51685" y="4371"/>
                  </a:lnTo>
                  <a:cubicBezTo>
                    <a:pt x="51685" y="1932"/>
                    <a:pt x="49721" y="0"/>
                    <a:pt x="4731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7"/>
            <p:cNvSpPr/>
            <p:nvPr/>
          </p:nvSpPr>
          <p:spPr>
            <a:xfrm>
              <a:off x="1792550" y="4260848"/>
              <a:ext cx="835399" cy="51890"/>
            </a:xfrm>
            <a:custGeom>
              <a:avLst/>
              <a:gdLst/>
              <a:ahLst/>
              <a:cxnLst/>
              <a:rect l="l" t="t" r="r" b="b"/>
              <a:pathLst>
                <a:path w="26033" h="1617" extrusionOk="0">
                  <a:moveTo>
                    <a:pt x="1" y="1"/>
                  </a:moveTo>
                  <a:lnTo>
                    <a:pt x="1" y="1616"/>
                  </a:lnTo>
                  <a:lnTo>
                    <a:pt x="26033" y="1616"/>
                  </a:lnTo>
                  <a:lnTo>
                    <a:pt x="26033"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roupe 18">
            <a:extLst>
              <a:ext uri="{FF2B5EF4-FFF2-40B4-BE49-F238E27FC236}">
                <a16:creationId xmlns:a16="http://schemas.microsoft.com/office/drawing/2014/main" id="{08411556-94B0-479E-45DC-9404E7EABD6F}"/>
              </a:ext>
            </a:extLst>
          </p:cNvPr>
          <p:cNvGrpSpPr/>
          <p:nvPr/>
        </p:nvGrpSpPr>
        <p:grpSpPr>
          <a:xfrm>
            <a:off x="559813" y="1934262"/>
            <a:ext cx="3300874" cy="1771368"/>
            <a:chOff x="559813" y="1929574"/>
            <a:chExt cx="3300874" cy="1771368"/>
          </a:xfrm>
        </p:grpSpPr>
        <p:sp>
          <p:nvSpPr>
            <p:cNvPr id="2336" name="Google Shape;2336;p27"/>
            <p:cNvSpPr/>
            <p:nvPr/>
          </p:nvSpPr>
          <p:spPr>
            <a:xfrm>
              <a:off x="559813" y="1929574"/>
              <a:ext cx="3300874" cy="354691"/>
            </a:xfrm>
            <a:custGeom>
              <a:avLst/>
              <a:gdLst/>
              <a:ahLst/>
              <a:cxnLst/>
              <a:rect l="l" t="t" r="r" b="b"/>
              <a:pathLst>
                <a:path w="102863" h="11053" extrusionOk="0">
                  <a:moveTo>
                    <a:pt x="1" y="1"/>
                  </a:moveTo>
                  <a:lnTo>
                    <a:pt x="1" y="11053"/>
                  </a:lnTo>
                  <a:lnTo>
                    <a:pt x="102862" y="11053"/>
                  </a:lnTo>
                  <a:lnTo>
                    <a:pt x="102862" y="1"/>
                  </a:lnTo>
                  <a:close/>
                </a:path>
              </a:pathLst>
            </a:custGeom>
            <a:solidFill>
              <a:schemeClr val="bg1">
                <a:lumMod val="95000"/>
              </a:schemeClr>
            </a:solidFill>
            <a:ln w="3175">
              <a:solidFill>
                <a:schemeClr val="tx1"/>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latin typeface="Fira Sans"/>
                  <a:ea typeface="Fira Sans"/>
                  <a:cs typeface="Fira Sans"/>
                  <a:sym typeface="Fira Sans"/>
                </a:rPr>
                <a:t>Key Technologies in Education</a:t>
              </a:r>
              <a:endParaRPr dirty="0">
                <a:solidFill>
                  <a:schemeClr val="tx1"/>
                </a:solidFill>
                <a:latin typeface="Fira Sans"/>
                <a:ea typeface="Fira Sans"/>
                <a:cs typeface="Fira Sans"/>
                <a:sym typeface="Fira Sans"/>
              </a:endParaRPr>
            </a:p>
          </p:txBody>
        </p:sp>
        <p:sp>
          <p:nvSpPr>
            <p:cNvPr id="2337" name="Google Shape;2337;p27"/>
            <p:cNvSpPr/>
            <p:nvPr/>
          </p:nvSpPr>
          <p:spPr>
            <a:xfrm>
              <a:off x="559813" y="2284264"/>
              <a:ext cx="3300874" cy="353664"/>
            </a:xfrm>
            <a:custGeom>
              <a:avLst/>
              <a:gdLst/>
              <a:ahLst/>
              <a:cxnLst/>
              <a:rect l="l" t="t" r="r" b="b"/>
              <a:pathLst>
                <a:path w="102863" h="11021" extrusionOk="0">
                  <a:moveTo>
                    <a:pt x="1" y="0"/>
                  </a:moveTo>
                  <a:lnTo>
                    <a:pt x="1" y="11021"/>
                  </a:lnTo>
                  <a:lnTo>
                    <a:pt x="102862" y="11021"/>
                  </a:lnTo>
                  <a:lnTo>
                    <a:pt x="102862" y="0"/>
                  </a:lnTo>
                  <a:close/>
                </a:path>
              </a:pathLst>
            </a:custGeom>
            <a:solidFill>
              <a:srgbClr val="30475E"/>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a:ea typeface="Fira Sans"/>
                  <a:cs typeface="Fira Sans"/>
                  <a:sym typeface="Fira Sans"/>
                </a:rPr>
                <a:t>Learning Management Systems</a:t>
              </a:r>
              <a:endParaRPr dirty="0">
                <a:solidFill>
                  <a:srgbClr val="FFFFFF"/>
                </a:solidFill>
                <a:latin typeface="Fira Sans"/>
                <a:ea typeface="Fira Sans"/>
                <a:cs typeface="Fira Sans"/>
                <a:sym typeface="Fira Sans"/>
              </a:endParaRPr>
            </a:p>
          </p:txBody>
        </p:sp>
        <p:sp>
          <p:nvSpPr>
            <p:cNvPr id="2338" name="Google Shape;2338;p27"/>
            <p:cNvSpPr/>
            <p:nvPr/>
          </p:nvSpPr>
          <p:spPr>
            <a:xfrm>
              <a:off x="559813" y="2637896"/>
              <a:ext cx="3300874" cy="354723"/>
            </a:xfrm>
            <a:custGeom>
              <a:avLst/>
              <a:gdLst/>
              <a:ahLst/>
              <a:cxnLst/>
              <a:rect l="l" t="t" r="r" b="b"/>
              <a:pathLst>
                <a:path w="102863" h="11054" extrusionOk="0">
                  <a:moveTo>
                    <a:pt x="1" y="1"/>
                  </a:moveTo>
                  <a:lnTo>
                    <a:pt x="1" y="11053"/>
                  </a:lnTo>
                  <a:lnTo>
                    <a:pt x="102862" y="11053"/>
                  </a:lnTo>
                  <a:lnTo>
                    <a:pt x="102862" y="1"/>
                  </a:ln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a:ea typeface="Fira Sans"/>
                  <a:cs typeface="Fira Sans"/>
                  <a:sym typeface="Fira Sans"/>
                </a:rPr>
                <a:t>Online Collaboration Tools</a:t>
              </a:r>
              <a:endParaRPr dirty="0">
                <a:solidFill>
                  <a:srgbClr val="FFFFFF"/>
                </a:solidFill>
                <a:latin typeface="Fira Sans"/>
                <a:ea typeface="Fira Sans"/>
                <a:cs typeface="Fira Sans"/>
                <a:sym typeface="Fira Sans"/>
              </a:endParaRPr>
            </a:p>
          </p:txBody>
        </p:sp>
        <p:sp>
          <p:nvSpPr>
            <p:cNvPr id="2339" name="Google Shape;2339;p27"/>
            <p:cNvSpPr/>
            <p:nvPr/>
          </p:nvSpPr>
          <p:spPr>
            <a:xfrm>
              <a:off x="559813" y="2992587"/>
              <a:ext cx="3300874" cy="353664"/>
            </a:xfrm>
            <a:custGeom>
              <a:avLst/>
              <a:gdLst/>
              <a:ahLst/>
              <a:cxnLst/>
              <a:rect l="l" t="t" r="r" b="b"/>
              <a:pathLst>
                <a:path w="102863" h="11021" extrusionOk="0">
                  <a:moveTo>
                    <a:pt x="1" y="0"/>
                  </a:moveTo>
                  <a:lnTo>
                    <a:pt x="1" y="11021"/>
                  </a:lnTo>
                  <a:lnTo>
                    <a:pt x="102862" y="11021"/>
                  </a:lnTo>
                  <a:lnTo>
                    <a:pt x="102862" y="0"/>
                  </a:ln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a:ea typeface="Fira Sans"/>
                  <a:cs typeface="Fira Sans"/>
                  <a:sym typeface="Fira Sans"/>
                </a:rPr>
                <a:t>Virtual Classrooms</a:t>
              </a:r>
              <a:endParaRPr dirty="0">
                <a:solidFill>
                  <a:srgbClr val="FFFFFF"/>
                </a:solidFill>
                <a:latin typeface="Fira Sans"/>
                <a:ea typeface="Fira Sans"/>
                <a:cs typeface="Fira Sans"/>
                <a:sym typeface="Fira Sans"/>
              </a:endParaRPr>
            </a:p>
          </p:txBody>
        </p:sp>
        <p:sp>
          <p:nvSpPr>
            <p:cNvPr id="2340" name="Google Shape;2340;p27"/>
            <p:cNvSpPr/>
            <p:nvPr/>
          </p:nvSpPr>
          <p:spPr>
            <a:xfrm>
              <a:off x="559813" y="3346219"/>
              <a:ext cx="3300874" cy="354723"/>
            </a:xfrm>
            <a:custGeom>
              <a:avLst/>
              <a:gdLst/>
              <a:ahLst/>
              <a:cxnLst/>
              <a:rect l="l" t="t" r="r" b="b"/>
              <a:pathLst>
                <a:path w="102863" h="11054" extrusionOk="0">
                  <a:moveTo>
                    <a:pt x="1" y="1"/>
                  </a:moveTo>
                  <a:lnTo>
                    <a:pt x="1" y="11053"/>
                  </a:lnTo>
                  <a:lnTo>
                    <a:pt x="102862" y="11053"/>
                  </a:lnTo>
                  <a:lnTo>
                    <a:pt x="102862" y="1"/>
                  </a:lnTo>
                  <a:close/>
                </a:path>
              </a:pathLst>
            </a:custGeom>
            <a:solidFill>
              <a:srgbClr val="C4C4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a:ea typeface="Fira Sans"/>
                  <a:cs typeface="Fira Sans"/>
                  <a:sym typeface="Fira Sans"/>
                </a:rPr>
                <a:t>Educational Apps</a:t>
              </a:r>
              <a:endParaRPr dirty="0">
                <a:solidFill>
                  <a:srgbClr val="FFFFFF"/>
                </a:solidFill>
                <a:latin typeface="Fira Sans"/>
                <a:ea typeface="Fira Sans"/>
                <a:cs typeface="Fira Sans"/>
                <a:sym typeface="Fira Sans"/>
              </a:endParaRPr>
            </a:p>
          </p:txBody>
        </p:sp>
      </p:grpSp>
      <p:sp>
        <p:nvSpPr>
          <p:cNvPr id="2" name="ZoneTexte 1">
            <a:extLst>
              <a:ext uri="{FF2B5EF4-FFF2-40B4-BE49-F238E27FC236}">
                <a16:creationId xmlns:a16="http://schemas.microsoft.com/office/drawing/2014/main" id="{CC6DB65C-CA6F-FB15-3D76-3C5862A80402}"/>
              </a:ext>
            </a:extLst>
          </p:cNvPr>
          <p:cNvSpPr txBox="1"/>
          <p:nvPr/>
        </p:nvSpPr>
        <p:spPr>
          <a:xfrm>
            <a:off x="252437" y="589448"/>
            <a:ext cx="3915624" cy="861774"/>
          </a:xfrm>
          <a:prstGeom prst="rect">
            <a:avLst/>
          </a:prstGeom>
          <a:noFill/>
        </p:spPr>
        <p:txBody>
          <a:bodyPr wrap="none" rtlCol="0">
            <a:spAutoFit/>
          </a:bodyPr>
          <a:lstStyle/>
          <a:p>
            <a:pPr algn="ctr"/>
            <a:r>
              <a:rPr lang="fr-FR" sz="3600" dirty="0">
                <a:solidFill>
                  <a:srgbClr val="13359B"/>
                </a:solidFill>
              </a:rPr>
              <a:t>TIC in Education</a:t>
            </a:r>
            <a:endParaRPr lang="fr-FR" sz="4000" dirty="0">
              <a:solidFill>
                <a:srgbClr val="13359B"/>
              </a:solidFill>
            </a:endParaRPr>
          </a:p>
          <a:p>
            <a:endParaRPr lang="fr-FR" dirty="0"/>
          </a:p>
        </p:txBody>
      </p:sp>
      <p:sp>
        <p:nvSpPr>
          <p:cNvPr id="3" name="Rectangle 2">
            <a:extLst>
              <a:ext uri="{FF2B5EF4-FFF2-40B4-BE49-F238E27FC236}">
                <a16:creationId xmlns:a16="http://schemas.microsoft.com/office/drawing/2014/main" id="{E989719F-0C24-3345-B65E-6ECB23E9E87F}"/>
              </a:ext>
            </a:extLst>
          </p:cNvPr>
          <p:cNvSpPr/>
          <p:nvPr/>
        </p:nvSpPr>
        <p:spPr>
          <a:xfrm>
            <a:off x="-194983" y="-191029"/>
            <a:ext cx="9533965" cy="5657849"/>
          </a:xfrm>
          <a:prstGeom prst="rect">
            <a:avLst/>
          </a:prstGeom>
          <a:noFill/>
          <a:ln w="76200">
            <a:solidFill>
              <a:srgbClr val="13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rgbClr val="13359B"/>
              </a:solidFill>
            </a:endParaRPr>
          </a:p>
        </p:txBody>
      </p:sp>
      <p:sp>
        <p:nvSpPr>
          <p:cNvPr id="4" name="ZoneTexte 3">
            <a:extLst>
              <a:ext uri="{FF2B5EF4-FFF2-40B4-BE49-F238E27FC236}">
                <a16:creationId xmlns:a16="http://schemas.microsoft.com/office/drawing/2014/main" id="{E64261F5-AFB7-3AB9-A6C1-B37E0CD18B70}"/>
              </a:ext>
            </a:extLst>
          </p:cNvPr>
          <p:cNvSpPr txBox="1"/>
          <p:nvPr/>
        </p:nvSpPr>
        <p:spPr>
          <a:xfrm>
            <a:off x="456079" y="1136188"/>
            <a:ext cx="3602063" cy="646331"/>
          </a:xfrm>
          <a:prstGeom prst="rect">
            <a:avLst/>
          </a:prstGeom>
          <a:noFill/>
        </p:spPr>
        <p:txBody>
          <a:bodyPr wrap="square" rtlCol="0">
            <a:spAutoFit/>
          </a:bodyPr>
          <a:lstStyle/>
          <a:p>
            <a:r>
              <a:rPr lang="en-GB" sz="1200" dirty="0">
                <a:effectLst/>
                <a:latin typeface="Fira Sans" panose="020B0503050000020004" pitchFamily="34" charset="0"/>
                <a:ea typeface="Roboto" panose="02000000000000000000" pitchFamily="2" charset="0"/>
                <a:cs typeface="Roboto" panose="02000000000000000000" pitchFamily="2" charset="0"/>
              </a:rPr>
              <a:t>integrating ICT into education transforms learning, shaping the landscape, fostering innovation, and enhancing learning experiences.</a:t>
            </a:r>
            <a:endParaRPr lang="fr-FR" sz="1200" dirty="0">
              <a:effectLst/>
              <a:latin typeface="Fira Sans" panose="020B0503050000020004" pitchFamily="34" charset="0"/>
              <a:ea typeface="Arial" panose="020B0604020202020204" pitchFamily="34" charset="0"/>
            </a:endParaRPr>
          </a:p>
        </p:txBody>
      </p:sp>
      <p:grpSp>
        <p:nvGrpSpPr>
          <p:cNvPr id="14" name="Groupe 13">
            <a:extLst>
              <a:ext uri="{FF2B5EF4-FFF2-40B4-BE49-F238E27FC236}">
                <a16:creationId xmlns:a16="http://schemas.microsoft.com/office/drawing/2014/main" id="{77E53124-4123-0C2A-A73E-B4B7C098979B}"/>
              </a:ext>
            </a:extLst>
          </p:cNvPr>
          <p:cNvGrpSpPr/>
          <p:nvPr/>
        </p:nvGrpSpPr>
        <p:grpSpPr>
          <a:xfrm>
            <a:off x="3948036" y="1680587"/>
            <a:ext cx="4739885" cy="797789"/>
            <a:chOff x="3948036" y="1680587"/>
            <a:chExt cx="4739885" cy="797789"/>
          </a:xfrm>
        </p:grpSpPr>
        <p:sp>
          <p:nvSpPr>
            <p:cNvPr id="2321" name="Google Shape;2321;p27"/>
            <p:cNvSpPr/>
            <p:nvPr/>
          </p:nvSpPr>
          <p:spPr>
            <a:xfrm>
              <a:off x="3948036" y="2011884"/>
              <a:ext cx="1292714" cy="466492"/>
            </a:xfrm>
            <a:custGeom>
              <a:avLst/>
              <a:gdLst/>
              <a:ahLst/>
              <a:cxnLst/>
              <a:rect l="l" t="t" r="r" b="b"/>
              <a:pathLst>
                <a:path w="40284" h="14537" extrusionOk="0">
                  <a:moveTo>
                    <a:pt x="28344" y="1"/>
                  </a:moveTo>
                  <a:cubicBezTo>
                    <a:pt x="28059" y="1"/>
                    <a:pt x="27806" y="222"/>
                    <a:pt x="27806" y="539"/>
                  </a:cubicBezTo>
                  <a:lnTo>
                    <a:pt x="27806" y="13460"/>
                  </a:lnTo>
                  <a:lnTo>
                    <a:pt x="539" y="13460"/>
                  </a:lnTo>
                  <a:cubicBezTo>
                    <a:pt x="254" y="13460"/>
                    <a:pt x="1" y="13713"/>
                    <a:pt x="1" y="13998"/>
                  </a:cubicBezTo>
                  <a:cubicBezTo>
                    <a:pt x="1" y="14315"/>
                    <a:pt x="254" y="14537"/>
                    <a:pt x="539" y="14537"/>
                  </a:cubicBezTo>
                  <a:lnTo>
                    <a:pt x="28344" y="14537"/>
                  </a:lnTo>
                  <a:cubicBezTo>
                    <a:pt x="28661" y="14537"/>
                    <a:pt x="28915" y="14315"/>
                    <a:pt x="28915" y="13998"/>
                  </a:cubicBezTo>
                  <a:lnTo>
                    <a:pt x="28915" y="1077"/>
                  </a:lnTo>
                  <a:lnTo>
                    <a:pt x="39745" y="1077"/>
                  </a:lnTo>
                  <a:cubicBezTo>
                    <a:pt x="40062" y="1077"/>
                    <a:pt x="40284" y="824"/>
                    <a:pt x="40284" y="539"/>
                  </a:cubicBezTo>
                  <a:cubicBezTo>
                    <a:pt x="40284" y="222"/>
                    <a:pt x="40062" y="1"/>
                    <a:pt x="3974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roupe 8">
              <a:extLst>
                <a:ext uri="{FF2B5EF4-FFF2-40B4-BE49-F238E27FC236}">
                  <a16:creationId xmlns:a16="http://schemas.microsoft.com/office/drawing/2014/main" id="{F6556836-7A12-37ED-611A-DDC69BDA18F2}"/>
                </a:ext>
              </a:extLst>
            </p:cNvPr>
            <p:cNvGrpSpPr/>
            <p:nvPr/>
          </p:nvGrpSpPr>
          <p:grpSpPr>
            <a:xfrm>
              <a:off x="5223453" y="1680587"/>
              <a:ext cx="3464468" cy="697187"/>
              <a:chOff x="5223453" y="1680587"/>
              <a:chExt cx="3464468" cy="697187"/>
            </a:xfrm>
          </p:grpSpPr>
          <p:sp>
            <p:nvSpPr>
              <p:cNvPr id="2326" name="Google Shape;2326;p27"/>
              <p:cNvSpPr/>
              <p:nvPr/>
            </p:nvSpPr>
            <p:spPr>
              <a:xfrm>
                <a:off x="5223453" y="1680587"/>
                <a:ext cx="3464468" cy="697187"/>
              </a:xfrm>
              <a:custGeom>
                <a:avLst/>
                <a:gdLst/>
                <a:ahLst/>
                <a:cxnLst/>
                <a:rect l="l" t="t" r="r" b="b"/>
                <a:pathLst>
                  <a:path w="107961" h="21726" extrusionOk="0">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5" name="Google Shape;2365;p27"/>
              <p:cNvSpPr txBox="1"/>
              <p:nvPr/>
            </p:nvSpPr>
            <p:spPr>
              <a:xfrm>
                <a:off x="6006850" y="1806591"/>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effectLst/>
                    <a:latin typeface="Fira Sans" panose="020B0503050000020004" pitchFamily="34" charset="0"/>
                    <a:ea typeface="Roboto" panose="02000000000000000000" pitchFamily="2" charset="0"/>
                    <a:cs typeface="Roboto" panose="02000000000000000000" pitchFamily="2" charset="0"/>
                  </a:rPr>
                  <a:t>Centralized platforms for course management </a:t>
                </a:r>
                <a:endParaRPr sz="1000" dirty="0">
                  <a:latin typeface="Fira Sans" panose="020B0503050000020004" pitchFamily="34" charset="0"/>
                  <a:ea typeface="Fira Sans"/>
                  <a:cs typeface="Fira Sans"/>
                  <a:sym typeface="Fira Sans"/>
                </a:endParaRPr>
              </a:p>
            </p:txBody>
          </p:sp>
          <p:sp>
            <p:nvSpPr>
              <p:cNvPr id="5" name="ZoneTexte 4">
                <a:extLst>
                  <a:ext uri="{FF2B5EF4-FFF2-40B4-BE49-F238E27FC236}">
                    <a16:creationId xmlns:a16="http://schemas.microsoft.com/office/drawing/2014/main" id="{F7E1E01D-9527-BFE2-E071-BC8D227AA750}"/>
                  </a:ext>
                </a:extLst>
              </p:cNvPr>
              <p:cNvSpPr txBox="1"/>
              <p:nvPr/>
            </p:nvSpPr>
            <p:spPr>
              <a:xfrm>
                <a:off x="5388800" y="1821797"/>
                <a:ext cx="470000" cy="400110"/>
              </a:xfrm>
              <a:prstGeom prst="rect">
                <a:avLst/>
              </a:prstGeom>
              <a:noFill/>
            </p:spPr>
            <p:txBody>
              <a:bodyPr wrap="none" rtlCol="0">
                <a:spAutoFit/>
              </a:bodyPr>
              <a:lstStyle/>
              <a:p>
                <a:r>
                  <a:rPr lang="fr-FR" sz="2000" b="1" dirty="0">
                    <a:solidFill>
                      <a:srgbClr val="30475E"/>
                    </a:solidFill>
                  </a:rPr>
                  <a:t>01</a:t>
                </a:r>
              </a:p>
            </p:txBody>
          </p:sp>
        </p:grpSp>
      </p:grpSp>
      <p:grpSp>
        <p:nvGrpSpPr>
          <p:cNvPr id="15" name="Groupe 14">
            <a:extLst>
              <a:ext uri="{FF2B5EF4-FFF2-40B4-BE49-F238E27FC236}">
                <a16:creationId xmlns:a16="http://schemas.microsoft.com/office/drawing/2014/main" id="{0DA61AE0-3585-A495-6685-782F5D35785B}"/>
              </a:ext>
            </a:extLst>
          </p:cNvPr>
          <p:cNvGrpSpPr/>
          <p:nvPr/>
        </p:nvGrpSpPr>
        <p:grpSpPr>
          <a:xfrm>
            <a:off x="3948036" y="2467177"/>
            <a:ext cx="4739885" cy="696160"/>
            <a:chOff x="3948036" y="2467177"/>
            <a:chExt cx="4739885" cy="696160"/>
          </a:xfrm>
        </p:grpSpPr>
        <p:sp>
          <p:nvSpPr>
            <p:cNvPr id="2322" name="Google Shape;2322;p27"/>
            <p:cNvSpPr/>
            <p:nvPr/>
          </p:nvSpPr>
          <p:spPr>
            <a:xfrm>
              <a:off x="3948036" y="2797448"/>
              <a:ext cx="1292714" cy="35620"/>
            </a:xfrm>
            <a:custGeom>
              <a:avLst/>
              <a:gdLst/>
              <a:ahLst/>
              <a:cxnLst/>
              <a:rect l="l" t="t" r="r" b="b"/>
              <a:pathLst>
                <a:path w="40284" h="1110" extrusionOk="0">
                  <a:moveTo>
                    <a:pt x="539" y="1"/>
                  </a:moveTo>
                  <a:cubicBezTo>
                    <a:pt x="254" y="1"/>
                    <a:pt x="1" y="254"/>
                    <a:pt x="1" y="571"/>
                  </a:cubicBezTo>
                  <a:cubicBezTo>
                    <a:pt x="1" y="856"/>
                    <a:pt x="254" y="1109"/>
                    <a:pt x="539" y="1109"/>
                  </a:cubicBezTo>
                  <a:lnTo>
                    <a:pt x="39745" y="1109"/>
                  </a:lnTo>
                  <a:cubicBezTo>
                    <a:pt x="40062" y="1109"/>
                    <a:pt x="40284" y="856"/>
                    <a:pt x="40284" y="571"/>
                  </a:cubicBezTo>
                  <a:cubicBezTo>
                    <a:pt x="40284" y="254"/>
                    <a:pt x="40062" y="1"/>
                    <a:pt x="3974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e 9">
              <a:extLst>
                <a:ext uri="{FF2B5EF4-FFF2-40B4-BE49-F238E27FC236}">
                  <a16:creationId xmlns:a16="http://schemas.microsoft.com/office/drawing/2014/main" id="{D691A1A3-ED8B-09E6-1C5C-9F5E8DA394C5}"/>
                </a:ext>
              </a:extLst>
            </p:cNvPr>
            <p:cNvGrpSpPr/>
            <p:nvPr/>
          </p:nvGrpSpPr>
          <p:grpSpPr>
            <a:xfrm>
              <a:off x="5223453" y="2467177"/>
              <a:ext cx="3464468" cy="696160"/>
              <a:chOff x="5223453" y="2467177"/>
              <a:chExt cx="3464468" cy="696160"/>
            </a:xfrm>
          </p:grpSpPr>
          <p:sp>
            <p:nvSpPr>
              <p:cNvPr id="2327" name="Google Shape;2327;p27"/>
              <p:cNvSpPr/>
              <p:nvPr/>
            </p:nvSpPr>
            <p:spPr>
              <a:xfrm>
                <a:off x="5223453" y="2467177"/>
                <a:ext cx="3464468" cy="696160"/>
              </a:xfrm>
              <a:custGeom>
                <a:avLst/>
                <a:gdLst/>
                <a:ahLst/>
                <a:cxnLst/>
                <a:rect l="l" t="t" r="r" b="b"/>
                <a:pathLst>
                  <a:path w="107961" h="21694" extrusionOk="0">
                    <a:moveTo>
                      <a:pt x="10863" y="0"/>
                    </a:moveTo>
                    <a:cubicBezTo>
                      <a:pt x="4877" y="0"/>
                      <a:pt x="0" y="4846"/>
                      <a:pt x="0" y="10863"/>
                    </a:cubicBezTo>
                    <a:cubicBezTo>
                      <a:pt x="0" y="16848"/>
                      <a:pt x="4877" y="21694"/>
                      <a:pt x="10863" y="21694"/>
                    </a:cubicBezTo>
                    <a:lnTo>
                      <a:pt x="107960" y="21694"/>
                    </a:lnTo>
                    <a:lnTo>
                      <a:pt x="107960" y="0"/>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7"/>
              <p:cNvSpPr txBox="1"/>
              <p:nvPr/>
            </p:nvSpPr>
            <p:spPr>
              <a:xfrm>
                <a:off x="6006850" y="2604294"/>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effectLst/>
                    <a:latin typeface="Fira Sans" panose="020B0503050000020004" pitchFamily="34" charset="0"/>
                    <a:ea typeface="Roboto" panose="02000000000000000000" pitchFamily="2" charset="0"/>
                    <a:cs typeface="Roboto" panose="02000000000000000000" pitchFamily="2" charset="0"/>
                  </a:rPr>
                  <a:t>Facilitating real-time collaboration and discussion</a:t>
                </a:r>
                <a:endParaRPr lang="en-US" sz="1000" dirty="0">
                  <a:latin typeface="Fira Sans" panose="020B0503050000020004" pitchFamily="34" charset="0"/>
                  <a:ea typeface="Fira Sans"/>
                  <a:cs typeface="Fira Sans"/>
                  <a:sym typeface="Fira Sans"/>
                </a:endParaRPr>
              </a:p>
            </p:txBody>
          </p:sp>
          <p:sp>
            <p:nvSpPr>
              <p:cNvPr id="6" name="ZoneTexte 5">
                <a:extLst>
                  <a:ext uri="{FF2B5EF4-FFF2-40B4-BE49-F238E27FC236}">
                    <a16:creationId xmlns:a16="http://schemas.microsoft.com/office/drawing/2014/main" id="{6463265B-FEE1-1A00-0E62-2D83FF85C511}"/>
                  </a:ext>
                </a:extLst>
              </p:cNvPr>
              <p:cNvSpPr txBox="1"/>
              <p:nvPr/>
            </p:nvSpPr>
            <p:spPr>
              <a:xfrm>
                <a:off x="5388800" y="2615202"/>
                <a:ext cx="470000" cy="400110"/>
              </a:xfrm>
              <a:prstGeom prst="rect">
                <a:avLst/>
              </a:prstGeom>
              <a:noFill/>
            </p:spPr>
            <p:txBody>
              <a:bodyPr wrap="none" rtlCol="0">
                <a:spAutoFit/>
              </a:bodyPr>
              <a:lstStyle/>
              <a:p>
                <a:r>
                  <a:rPr lang="fr-FR" sz="2000" b="1" dirty="0">
                    <a:solidFill>
                      <a:srgbClr val="F2A365"/>
                    </a:solidFill>
                  </a:rPr>
                  <a:t>02</a:t>
                </a:r>
              </a:p>
            </p:txBody>
          </p:sp>
        </p:grpSp>
      </p:grpSp>
      <p:grpSp>
        <p:nvGrpSpPr>
          <p:cNvPr id="16" name="Groupe 15">
            <a:extLst>
              <a:ext uri="{FF2B5EF4-FFF2-40B4-BE49-F238E27FC236}">
                <a16:creationId xmlns:a16="http://schemas.microsoft.com/office/drawing/2014/main" id="{D20D9D1E-C9DC-F24C-AA0C-23D5CB84DA10}"/>
              </a:ext>
            </a:extLst>
          </p:cNvPr>
          <p:cNvGrpSpPr/>
          <p:nvPr/>
        </p:nvGrpSpPr>
        <p:grpSpPr>
          <a:xfrm>
            <a:off x="3948036" y="3152138"/>
            <a:ext cx="4739885" cy="797789"/>
            <a:chOff x="3948036" y="3152138"/>
            <a:chExt cx="4739885" cy="797789"/>
          </a:xfrm>
        </p:grpSpPr>
        <p:sp>
          <p:nvSpPr>
            <p:cNvPr id="2324" name="Google Shape;2324;p27"/>
            <p:cNvSpPr/>
            <p:nvPr/>
          </p:nvSpPr>
          <p:spPr>
            <a:xfrm>
              <a:off x="3948036" y="3152138"/>
              <a:ext cx="1292714" cy="467487"/>
            </a:xfrm>
            <a:custGeom>
              <a:avLst/>
              <a:gdLst/>
              <a:ahLst/>
              <a:cxnLst/>
              <a:rect l="l" t="t" r="r" b="b"/>
              <a:pathLst>
                <a:path w="40284" h="14568" extrusionOk="0">
                  <a:moveTo>
                    <a:pt x="539" y="0"/>
                  </a:moveTo>
                  <a:cubicBezTo>
                    <a:pt x="254" y="0"/>
                    <a:pt x="1" y="254"/>
                    <a:pt x="1" y="539"/>
                  </a:cubicBezTo>
                  <a:cubicBezTo>
                    <a:pt x="1" y="855"/>
                    <a:pt x="254" y="1077"/>
                    <a:pt x="539" y="1077"/>
                  </a:cubicBezTo>
                  <a:lnTo>
                    <a:pt x="27806" y="1077"/>
                  </a:lnTo>
                  <a:lnTo>
                    <a:pt x="27806" y="14030"/>
                  </a:lnTo>
                  <a:cubicBezTo>
                    <a:pt x="27806" y="14315"/>
                    <a:pt x="28059" y="14568"/>
                    <a:pt x="28344" y="14568"/>
                  </a:cubicBezTo>
                  <a:lnTo>
                    <a:pt x="39745" y="14568"/>
                  </a:lnTo>
                  <a:cubicBezTo>
                    <a:pt x="40062" y="14568"/>
                    <a:pt x="40284" y="14315"/>
                    <a:pt x="40284" y="14030"/>
                  </a:cubicBezTo>
                  <a:cubicBezTo>
                    <a:pt x="40284" y="13713"/>
                    <a:pt x="40062" y="13460"/>
                    <a:pt x="39745" y="13460"/>
                  </a:cubicBezTo>
                  <a:lnTo>
                    <a:pt x="28915" y="13460"/>
                  </a:lnTo>
                  <a:lnTo>
                    <a:pt x="28915" y="539"/>
                  </a:lnTo>
                  <a:cubicBezTo>
                    <a:pt x="28915" y="254"/>
                    <a:pt x="28661" y="0"/>
                    <a:pt x="2834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roupe 10">
              <a:extLst>
                <a:ext uri="{FF2B5EF4-FFF2-40B4-BE49-F238E27FC236}">
                  <a16:creationId xmlns:a16="http://schemas.microsoft.com/office/drawing/2014/main" id="{BC9675AA-DFC9-5D9F-4EFA-D567DC09DCAB}"/>
                </a:ext>
              </a:extLst>
            </p:cNvPr>
            <p:cNvGrpSpPr/>
            <p:nvPr/>
          </p:nvGrpSpPr>
          <p:grpSpPr>
            <a:xfrm>
              <a:off x="5223453" y="3253767"/>
              <a:ext cx="3464468" cy="696160"/>
              <a:chOff x="5223453" y="3253767"/>
              <a:chExt cx="3464468" cy="696160"/>
            </a:xfrm>
          </p:grpSpPr>
          <p:sp>
            <p:nvSpPr>
              <p:cNvPr id="2328" name="Google Shape;2328;p27"/>
              <p:cNvSpPr/>
              <p:nvPr/>
            </p:nvSpPr>
            <p:spPr>
              <a:xfrm>
                <a:off x="5223453" y="3253767"/>
                <a:ext cx="3464468" cy="696160"/>
              </a:xfrm>
              <a:custGeom>
                <a:avLst/>
                <a:gdLst/>
                <a:ahLst/>
                <a:cxnLst/>
                <a:rect l="l" t="t" r="r" b="b"/>
                <a:pathLst>
                  <a:path w="107961" h="21694" extrusionOk="0">
                    <a:moveTo>
                      <a:pt x="10863" y="0"/>
                    </a:moveTo>
                    <a:cubicBezTo>
                      <a:pt x="4877" y="0"/>
                      <a:pt x="0" y="4845"/>
                      <a:pt x="0" y="10831"/>
                    </a:cubicBezTo>
                    <a:cubicBezTo>
                      <a:pt x="0" y="16848"/>
                      <a:pt x="4877" y="21693"/>
                      <a:pt x="10863" y="21693"/>
                    </a:cubicBezTo>
                    <a:lnTo>
                      <a:pt x="107960" y="21693"/>
                    </a:lnTo>
                    <a:lnTo>
                      <a:pt x="107960" y="0"/>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7"/>
              <p:cNvSpPr txBox="1"/>
              <p:nvPr/>
            </p:nvSpPr>
            <p:spPr>
              <a:xfrm>
                <a:off x="6006850" y="3401997"/>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1200" dirty="0">
                    <a:effectLst/>
                    <a:latin typeface="Fira Sans" panose="020B0503050000020004" pitchFamily="34" charset="0"/>
                    <a:ea typeface="Calibri" panose="020F0502020204030204" pitchFamily="34" charset="0"/>
                    <a:cs typeface="Calibri" panose="020F0502020204030204" pitchFamily="34" charset="0"/>
                  </a:rPr>
                  <a:t>Interactive online </a:t>
                </a:r>
                <a:r>
                  <a:rPr lang="fr-FR" sz="1200" dirty="0" err="1">
                    <a:effectLst/>
                    <a:latin typeface="Fira Sans" panose="020B0503050000020004" pitchFamily="34" charset="0"/>
                    <a:ea typeface="Calibri" panose="020F0502020204030204" pitchFamily="34" charset="0"/>
                    <a:cs typeface="Calibri" panose="020F0502020204030204" pitchFamily="34" charset="0"/>
                  </a:rPr>
                  <a:t>environments</a:t>
                </a:r>
                <a:r>
                  <a:rPr lang="fr-FR" sz="1200" dirty="0">
                    <a:effectLst/>
                    <a:latin typeface="Fira Sans" panose="020B0503050000020004" pitchFamily="34" charset="0"/>
                    <a:ea typeface="Calibri" panose="020F0502020204030204" pitchFamily="34" charset="0"/>
                    <a:cs typeface="Calibri" panose="020F0502020204030204" pitchFamily="34" charset="0"/>
                  </a:rPr>
                  <a:t> for live classes </a:t>
                </a:r>
                <a:endParaRPr sz="700" dirty="0">
                  <a:latin typeface="Fira Sans" panose="020B0503050000020004" pitchFamily="34" charset="0"/>
                  <a:ea typeface="Calibri" panose="020F0502020204030204" pitchFamily="34" charset="0"/>
                  <a:cs typeface="Calibri" panose="020F0502020204030204" pitchFamily="34" charset="0"/>
                  <a:sym typeface="Fira Sans"/>
                </a:endParaRPr>
              </a:p>
            </p:txBody>
          </p:sp>
          <p:sp>
            <p:nvSpPr>
              <p:cNvPr id="7" name="ZoneTexte 6">
                <a:extLst>
                  <a:ext uri="{FF2B5EF4-FFF2-40B4-BE49-F238E27FC236}">
                    <a16:creationId xmlns:a16="http://schemas.microsoft.com/office/drawing/2014/main" id="{E8ACF63C-B411-3751-6129-39C482959820}"/>
                  </a:ext>
                </a:extLst>
              </p:cNvPr>
              <p:cNvSpPr txBox="1"/>
              <p:nvPr/>
            </p:nvSpPr>
            <p:spPr>
              <a:xfrm>
                <a:off x="5388800" y="3419570"/>
                <a:ext cx="470000" cy="400110"/>
              </a:xfrm>
              <a:prstGeom prst="rect">
                <a:avLst/>
              </a:prstGeom>
              <a:noFill/>
            </p:spPr>
            <p:txBody>
              <a:bodyPr wrap="none" rtlCol="0">
                <a:spAutoFit/>
              </a:bodyPr>
              <a:lstStyle/>
              <a:p>
                <a:r>
                  <a:rPr lang="fr-FR" sz="2000" b="1" dirty="0">
                    <a:solidFill>
                      <a:schemeClr val="tx1"/>
                    </a:solidFill>
                  </a:rPr>
                  <a:t>03</a:t>
                </a:r>
              </a:p>
            </p:txBody>
          </p:sp>
        </p:grpSp>
      </p:grpSp>
      <p:grpSp>
        <p:nvGrpSpPr>
          <p:cNvPr id="17" name="Groupe 16">
            <a:extLst>
              <a:ext uri="{FF2B5EF4-FFF2-40B4-BE49-F238E27FC236}">
                <a16:creationId xmlns:a16="http://schemas.microsoft.com/office/drawing/2014/main" id="{2144BC78-E8FC-3DF2-325D-EAC7D4A1FEFA}"/>
              </a:ext>
            </a:extLst>
          </p:cNvPr>
          <p:cNvGrpSpPr/>
          <p:nvPr/>
        </p:nvGrpSpPr>
        <p:grpSpPr>
          <a:xfrm>
            <a:off x="3948036" y="3505802"/>
            <a:ext cx="4739885" cy="1230716"/>
            <a:chOff x="3948036" y="3505802"/>
            <a:chExt cx="4739885" cy="1230716"/>
          </a:xfrm>
        </p:grpSpPr>
        <p:sp>
          <p:nvSpPr>
            <p:cNvPr id="2323" name="Google Shape;2323;p27"/>
            <p:cNvSpPr/>
            <p:nvPr/>
          </p:nvSpPr>
          <p:spPr>
            <a:xfrm>
              <a:off x="3948036" y="3505802"/>
              <a:ext cx="1292714" cy="900413"/>
            </a:xfrm>
            <a:custGeom>
              <a:avLst/>
              <a:gdLst/>
              <a:ahLst/>
              <a:cxnLst/>
              <a:rect l="l" t="t" r="r" b="b"/>
              <a:pathLst>
                <a:path w="40284" h="28059" extrusionOk="0">
                  <a:moveTo>
                    <a:pt x="539" y="0"/>
                  </a:moveTo>
                  <a:cubicBezTo>
                    <a:pt x="254" y="0"/>
                    <a:pt x="1" y="253"/>
                    <a:pt x="1" y="570"/>
                  </a:cubicBezTo>
                  <a:cubicBezTo>
                    <a:pt x="1" y="855"/>
                    <a:pt x="254" y="1108"/>
                    <a:pt x="539" y="1108"/>
                  </a:cubicBezTo>
                  <a:lnTo>
                    <a:pt x="20522" y="1108"/>
                  </a:lnTo>
                  <a:lnTo>
                    <a:pt x="20522" y="27489"/>
                  </a:lnTo>
                  <a:cubicBezTo>
                    <a:pt x="20522" y="27805"/>
                    <a:pt x="20776" y="28059"/>
                    <a:pt x="21061" y="28059"/>
                  </a:cubicBezTo>
                  <a:lnTo>
                    <a:pt x="39745" y="28059"/>
                  </a:lnTo>
                  <a:cubicBezTo>
                    <a:pt x="40062" y="28059"/>
                    <a:pt x="40284" y="27805"/>
                    <a:pt x="40284" y="27489"/>
                  </a:cubicBezTo>
                  <a:cubicBezTo>
                    <a:pt x="40284" y="27204"/>
                    <a:pt x="40062" y="26950"/>
                    <a:pt x="39745" y="26950"/>
                  </a:cubicBezTo>
                  <a:lnTo>
                    <a:pt x="21631" y="26950"/>
                  </a:lnTo>
                  <a:lnTo>
                    <a:pt x="21631" y="570"/>
                  </a:lnTo>
                  <a:cubicBezTo>
                    <a:pt x="21631" y="253"/>
                    <a:pt x="21377" y="0"/>
                    <a:pt x="2106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roupe 11">
              <a:extLst>
                <a:ext uri="{FF2B5EF4-FFF2-40B4-BE49-F238E27FC236}">
                  <a16:creationId xmlns:a16="http://schemas.microsoft.com/office/drawing/2014/main" id="{B9FBEDEB-6FE6-3198-0D0B-D946DFC33168}"/>
                </a:ext>
              </a:extLst>
            </p:cNvPr>
            <p:cNvGrpSpPr/>
            <p:nvPr/>
          </p:nvGrpSpPr>
          <p:grpSpPr>
            <a:xfrm>
              <a:off x="5223453" y="4040325"/>
              <a:ext cx="3464468" cy="696193"/>
              <a:chOff x="5223453" y="4040325"/>
              <a:chExt cx="3464468" cy="696193"/>
            </a:xfrm>
          </p:grpSpPr>
          <p:sp>
            <p:nvSpPr>
              <p:cNvPr id="2329" name="Google Shape;2329;p27"/>
              <p:cNvSpPr/>
              <p:nvPr/>
            </p:nvSpPr>
            <p:spPr>
              <a:xfrm>
                <a:off x="5223453" y="4040325"/>
                <a:ext cx="3464468" cy="696193"/>
              </a:xfrm>
              <a:custGeom>
                <a:avLst/>
                <a:gdLst/>
                <a:ahLst/>
                <a:cxnLst/>
                <a:rect l="l" t="t" r="r" b="b"/>
                <a:pathLst>
                  <a:path w="107961" h="21695" extrusionOk="0">
                    <a:moveTo>
                      <a:pt x="10863" y="1"/>
                    </a:moveTo>
                    <a:cubicBezTo>
                      <a:pt x="4877" y="1"/>
                      <a:pt x="0" y="4846"/>
                      <a:pt x="0" y="10832"/>
                    </a:cubicBezTo>
                    <a:cubicBezTo>
                      <a:pt x="0" y="16849"/>
                      <a:pt x="4877" y="21694"/>
                      <a:pt x="10863" y="21694"/>
                    </a:cubicBezTo>
                    <a:lnTo>
                      <a:pt x="107960" y="21694"/>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7"/>
              <p:cNvSpPr txBox="1"/>
              <p:nvPr/>
            </p:nvSpPr>
            <p:spPr>
              <a:xfrm>
                <a:off x="6006850" y="4199700"/>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effectLst/>
                    <a:latin typeface="Fira Sans" panose="020B0503050000020004" pitchFamily="34" charset="0"/>
                    <a:ea typeface="Roboto" panose="02000000000000000000" pitchFamily="2" charset="0"/>
                    <a:cs typeface="Roboto" panose="02000000000000000000" pitchFamily="2" charset="0"/>
                  </a:rPr>
                  <a:t>Applications designed for educational purposes</a:t>
                </a:r>
                <a:endParaRPr sz="1000" dirty="0">
                  <a:latin typeface="Fira Sans" panose="020B0503050000020004" pitchFamily="34" charset="0"/>
                  <a:ea typeface="Fira Sans"/>
                  <a:cs typeface="Fira Sans"/>
                  <a:sym typeface="Fira Sans"/>
                </a:endParaRPr>
              </a:p>
            </p:txBody>
          </p:sp>
          <p:sp>
            <p:nvSpPr>
              <p:cNvPr id="8" name="ZoneTexte 7">
                <a:extLst>
                  <a:ext uri="{FF2B5EF4-FFF2-40B4-BE49-F238E27FC236}">
                    <a16:creationId xmlns:a16="http://schemas.microsoft.com/office/drawing/2014/main" id="{D3551458-5980-752A-FB7B-2ED572F88B77}"/>
                  </a:ext>
                </a:extLst>
              </p:cNvPr>
              <p:cNvSpPr txBox="1"/>
              <p:nvPr/>
            </p:nvSpPr>
            <p:spPr>
              <a:xfrm>
                <a:off x="5414658" y="4199700"/>
                <a:ext cx="470000" cy="400110"/>
              </a:xfrm>
              <a:prstGeom prst="rect">
                <a:avLst/>
              </a:prstGeom>
              <a:noFill/>
            </p:spPr>
            <p:txBody>
              <a:bodyPr wrap="none" rtlCol="0">
                <a:spAutoFit/>
              </a:bodyPr>
              <a:lstStyle/>
              <a:p>
                <a:r>
                  <a:rPr lang="fr-FR" sz="2000" b="1" dirty="0">
                    <a:solidFill>
                      <a:srgbClr val="C4C4C4"/>
                    </a:solidFill>
                  </a:rPr>
                  <a:t>04</a:t>
                </a: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left)">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87063AF-7ED6-0369-E498-B3856B9DA5D9}"/>
              </a:ext>
            </a:extLst>
          </p:cNvPr>
          <p:cNvSpPr txBox="1"/>
          <p:nvPr/>
        </p:nvSpPr>
        <p:spPr>
          <a:xfrm>
            <a:off x="-140681" y="2060422"/>
            <a:ext cx="9425361" cy="2769989"/>
          </a:xfrm>
          <a:prstGeom prst="rect">
            <a:avLst/>
          </a:prstGeom>
          <a:noFill/>
        </p:spPr>
        <p:txBody>
          <a:bodyPr wrap="square" rtlCol="0">
            <a:spAutoFit/>
          </a:bodyPr>
          <a:lstStyle/>
          <a:p>
            <a:pPr algn="ctr"/>
            <a:r>
              <a:rPr lang="fr-FR" sz="8000" dirty="0">
                <a:solidFill>
                  <a:srgbClr val="13359B"/>
                </a:solidFill>
              </a:rPr>
              <a:t>Data </a:t>
            </a:r>
            <a:r>
              <a:rPr lang="fr-FR" sz="8000" dirty="0" err="1">
                <a:solidFill>
                  <a:srgbClr val="13359B"/>
                </a:solidFill>
              </a:rPr>
              <a:t>Privacy</a:t>
            </a:r>
            <a:r>
              <a:rPr lang="fr-FR" sz="8000" dirty="0">
                <a:solidFill>
                  <a:srgbClr val="13359B"/>
                </a:solidFill>
              </a:rPr>
              <a:t> and Security</a:t>
            </a:r>
          </a:p>
          <a:p>
            <a:endParaRPr lang="fr-FR" dirty="0"/>
          </a:p>
        </p:txBody>
      </p:sp>
      <p:sp>
        <p:nvSpPr>
          <p:cNvPr id="4" name="ZoneTexte 3">
            <a:extLst>
              <a:ext uri="{FF2B5EF4-FFF2-40B4-BE49-F238E27FC236}">
                <a16:creationId xmlns:a16="http://schemas.microsoft.com/office/drawing/2014/main" id="{7660E950-AFEB-E07C-5649-6F9BDDE54FE2}"/>
              </a:ext>
            </a:extLst>
          </p:cNvPr>
          <p:cNvSpPr txBox="1"/>
          <p:nvPr/>
        </p:nvSpPr>
        <p:spPr>
          <a:xfrm>
            <a:off x="3558161" y="294203"/>
            <a:ext cx="2012090" cy="2277547"/>
          </a:xfrm>
          <a:prstGeom prst="rect">
            <a:avLst/>
          </a:prstGeom>
          <a:noFill/>
        </p:spPr>
        <p:txBody>
          <a:bodyPr wrap="none" rtlCol="0">
            <a:spAutoFit/>
          </a:bodyPr>
          <a:lstStyle/>
          <a:p>
            <a:pPr algn="ctr"/>
            <a:r>
              <a:rPr lang="fr-FR" sz="12800" dirty="0">
                <a:solidFill>
                  <a:srgbClr val="13359B"/>
                </a:solidFill>
              </a:rPr>
              <a:t>08</a:t>
            </a:r>
          </a:p>
          <a:p>
            <a:endParaRPr lang="fr-FR" dirty="0"/>
          </a:p>
        </p:txBody>
      </p:sp>
      <p:sp>
        <p:nvSpPr>
          <p:cNvPr id="5" name="Rectangle 4">
            <a:extLst>
              <a:ext uri="{FF2B5EF4-FFF2-40B4-BE49-F238E27FC236}">
                <a16:creationId xmlns:a16="http://schemas.microsoft.com/office/drawing/2014/main" id="{F1DB70EF-6C40-210D-25EE-D5C7FB7455CD}"/>
              </a:ext>
            </a:extLst>
          </p:cNvPr>
          <p:cNvSpPr/>
          <p:nvPr/>
        </p:nvSpPr>
        <p:spPr>
          <a:xfrm>
            <a:off x="469138" y="540526"/>
            <a:ext cx="8205724" cy="4159875"/>
          </a:xfrm>
          <a:prstGeom prst="rect">
            <a:avLst/>
          </a:prstGeom>
          <a:noFill/>
          <a:ln w="76200">
            <a:solidFill>
              <a:srgbClr val="13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rgbClr val="13359B"/>
              </a:solidFill>
            </a:endParaRPr>
          </a:p>
        </p:txBody>
      </p:sp>
    </p:spTree>
    <p:extLst>
      <p:ext uri="{BB962C8B-B14F-4D97-AF65-F5344CB8AC3E}">
        <p14:creationId xmlns:p14="http://schemas.microsoft.com/office/powerpoint/2010/main" val="62791035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0" name="ZoneTexte 9">
            <a:extLst>
              <a:ext uri="{FF2B5EF4-FFF2-40B4-BE49-F238E27FC236}">
                <a16:creationId xmlns:a16="http://schemas.microsoft.com/office/drawing/2014/main" id="{708CC3EC-3EA2-1A68-AA7D-175B53ACA54A}"/>
              </a:ext>
            </a:extLst>
          </p:cNvPr>
          <p:cNvSpPr txBox="1"/>
          <p:nvPr/>
        </p:nvSpPr>
        <p:spPr>
          <a:xfrm>
            <a:off x="2381313" y="2262986"/>
            <a:ext cx="4238661" cy="1369606"/>
          </a:xfrm>
          <a:prstGeom prst="rect">
            <a:avLst/>
          </a:prstGeom>
          <a:noFill/>
        </p:spPr>
        <p:txBody>
          <a:bodyPr wrap="none" rtlCol="0">
            <a:spAutoFit/>
          </a:bodyPr>
          <a:lstStyle/>
          <a:p>
            <a:pPr>
              <a:lnSpc>
                <a:spcPct val="115000"/>
              </a:lnSpc>
            </a:pPr>
            <a:r>
              <a:rPr lang="en-GB" sz="1200" b="1" dirty="0">
                <a:effectLst/>
                <a:latin typeface="Fira Sans" panose="020B0503050000020004" pitchFamily="34" charset="0"/>
                <a:ea typeface="Roboto" panose="02000000000000000000" pitchFamily="2" charset="0"/>
                <a:cs typeface="Roboto" panose="02000000000000000000" pitchFamily="2" charset="0"/>
              </a:rPr>
              <a:t>how to keep information safe online:</a:t>
            </a:r>
            <a:endParaRPr lang="fr-FR" sz="1200" dirty="0">
              <a:effectLst/>
              <a:latin typeface="Fira Sans" panose="020B0503050000020004" pitchFamily="34" charset="0"/>
              <a:ea typeface="Arial" panose="020B0604020202020204" pitchFamily="34" charset="0"/>
            </a:endParaRPr>
          </a:p>
          <a:p>
            <a:pPr>
              <a:lnSpc>
                <a:spcPct val="115000"/>
              </a:lnSpc>
            </a:pPr>
            <a:r>
              <a:rPr lang="en-GB" sz="1200" dirty="0">
                <a:effectLst/>
                <a:latin typeface="Fira Sans" panose="020B0503050000020004" pitchFamily="34" charset="0"/>
                <a:ea typeface="Roboto" panose="02000000000000000000" pitchFamily="2" charset="0"/>
                <a:cs typeface="Roboto" panose="02000000000000000000" pitchFamily="2" charset="0"/>
              </a:rPr>
              <a:t>1. Encrypt data for security.</a:t>
            </a:r>
            <a:endParaRPr lang="fr-FR" sz="1200" dirty="0">
              <a:effectLst/>
              <a:latin typeface="Fira Sans" panose="020B0503050000020004" pitchFamily="34" charset="0"/>
              <a:ea typeface="Arial" panose="020B0604020202020204" pitchFamily="34" charset="0"/>
            </a:endParaRPr>
          </a:p>
          <a:p>
            <a:pPr>
              <a:lnSpc>
                <a:spcPct val="115000"/>
              </a:lnSpc>
            </a:pPr>
            <a:r>
              <a:rPr lang="en-GB" sz="1200" dirty="0">
                <a:effectLst/>
                <a:latin typeface="Fira Sans" panose="020B0503050000020004" pitchFamily="34" charset="0"/>
                <a:ea typeface="Roboto" panose="02000000000000000000" pitchFamily="2" charset="0"/>
                <a:cs typeface="Roboto" panose="02000000000000000000" pitchFamily="2" charset="0"/>
              </a:rPr>
              <a:t>2. Choose secure data storage, back up regularly.</a:t>
            </a:r>
            <a:endParaRPr lang="fr-FR" sz="1200" dirty="0">
              <a:effectLst/>
              <a:latin typeface="Fira Sans" panose="020B0503050000020004" pitchFamily="34" charset="0"/>
              <a:ea typeface="Arial" panose="020B0604020202020204" pitchFamily="34" charset="0"/>
            </a:endParaRPr>
          </a:p>
          <a:p>
            <a:pPr>
              <a:lnSpc>
                <a:spcPct val="115000"/>
              </a:lnSpc>
            </a:pPr>
            <a:r>
              <a:rPr lang="en-GB" sz="1200" dirty="0">
                <a:effectLst/>
                <a:latin typeface="Fira Sans" panose="020B0503050000020004" pitchFamily="34" charset="0"/>
                <a:ea typeface="Roboto" panose="02000000000000000000" pitchFamily="2" charset="0"/>
                <a:cs typeface="Roboto" panose="02000000000000000000" pitchFamily="2" charset="0"/>
              </a:rPr>
              <a:t>3. Train employees on data protection.</a:t>
            </a:r>
            <a:endParaRPr lang="fr-FR" sz="1200" dirty="0">
              <a:effectLst/>
              <a:latin typeface="Fira Sans" panose="020B0503050000020004" pitchFamily="34" charset="0"/>
              <a:ea typeface="Arial" panose="020B0604020202020204" pitchFamily="34" charset="0"/>
            </a:endParaRPr>
          </a:p>
          <a:p>
            <a:pPr>
              <a:lnSpc>
                <a:spcPct val="115000"/>
              </a:lnSpc>
            </a:pPr>
            <a:r>
              <a:rPr lang="en-GB" sz="1200" dirty="0">
                <a:effectLst/>
                <a:latin typeface="Fira Sans" panose="020B0503050000020004" pitchFamily="34" charset="0"/>
                <a:ea typeface="Roboto" panose="02000000000000000000" pitchFamily="2" charset="0"/>
                <a:cs typeface="Roboto" panose="02000000000000000000" pitchFamily="2" charset="0"/>
              </a:rPr>
              <a:t>4. Conduct regular security audits with third-party experts</a:t>
            </a:r>
            <a:endParaRPr lang="fr-FR" sz="1200" dirty="0">
              <a:effectLst/>
              <a:latin typeface="Fira Sans" panose="020B0503050000020004" pitchFamily="34" charset="0"/>
              <a:ea typeface="Arial" panose="020B0604020202020204" pitchFamily="34" charset="0"/>
            </a:endParaRPr>
          </a:p>
          <a:p>
            <a:endParaRPr lang="fr-FR" dirty="0"/>
          </a:p>
        </p:txBody>
      </p:sp>
      <p:grpSp>
        <p:nvGrpSpPr>
          <p:cNvPr id="13" name="Groupe 12">
            <a:extLst>
              <a:ext uri="{FF2B5EF4-FFF2-40B4-BE49-F238E27FC236}">
                <a16:creationId xmlns:a16="http://schemas.microsoft.com/office/drawing/2014/main" id="{83C116D0-9D7A-78C5-D0A3-E5221C9197FC}"/>
              </a:ext>
            </a:extLst>
          </p:cNvPr>
          <p:cNvGrpSpPr/>
          <p:nvPr/>
        </p:nvGrpSpPr>
        <p:grpSpPr>
          <a:xfrm>
            <a:off x="4567106" y="1062852"/>
            <a:ext cx="2502467" cy="3574196"/>
            <a:chOff x="4567106" y="1062852"/>
            <a:chExt cx="2502467" cy="3574196"/>
          </a:xfrm>
        </p:grpSpPr>
        <p:sp>
          <p:nvSpPr>
            <p:cNvPr id="12" name="Rectangle 11">
              <a:extLst>
                <a:ext uri="{FF2B5EF4-FFF2-40B4-BE49-F238E27FC236}">
                  <a16:creationId xmlns:a16="http://schemas.microsoft.com/office/drawing/2014/main" id="{80315E90-09BF-2420-BF09-E70A9D350A71}"/>
                </a:ext>
              </a:extLst>
            </p:cNvPr>
            <p:cNvSpPr/>
            <p:nvPr/>
          </p:nvSpPr>
          <p:spPr>
            <a:xfrm>
              <a:off x="4567106" y="1062852"/>
              <a:ext cx="2502467" cy="35741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7" name="Groupe 6">
              <a:extLst>
                <a:ext uri="{FF2B5EF4-FFF2-40B4-BE49-F238E27FC236}">
                  <a16:creationId xmlns:a16="http://schemas.microsoft.com/office/drawing/2014/main" id="{C16FB364-6529-F7C6-C79F-FDC42FA57239}"/>
                </a:ext>
              </a:extLst>
            </p:cNvPr>
            <p:cNvGrpSpPr/>
            <p:nvPr/>
          </p:nvGrpSpPr>
          <p:grpSpPr>
            <a:xfrm>
              <a:off x="4874745" y="1355001"/>
              <a:ext cx="1820727" cy="3282047"/>
              <a:chOff x="4874745" y="1355001"/>
              <a:chExt cx="1820727" cy="3282047"/>
            </a:xfrm>
          </p:grpSpPr>
          <p:sp>
            <p:nvSpPr>
              <p:cNvPr id="1641" name="Google Shape;1641;p20"/>
              <p:cNvSpPr/>
              <p:nvPr/>
            </p:nvSpPr>
            <p:spPr>
              <a:xfrm>
                <a:off x="4874745" y="2809489"/>
                <a:ext cx="1820727" cy="1827559"/>
              </a:xfrm>
              <a:custGeom>
                <a:avLst/>
                <a:gdLst/>
                <a:ahLst/>
                <a:cxnLst/>
                <a:rect l="l" t="t" r="r" b="b"/>
                <a:pathLst>
                  <a:path w="52889" h="59032" fill="none" extrusionOk="0">
                    <a:moveTo>
                      <a:pt x="50260" y="59032"/>
                    </a:moveTo>
                    <a:lnTo>
                      <a:pt x="2629" y="59032"/>
                    </a:lnTo>
                    <a:cubicBezTo>
                      <a:pt x="1172" y="59032"/>
                      <a:pt x="1" y="57860"/>
                      <a:pt x="1" y="56403"/>
                    </a:cubicBezTo>
                    <a:lnTo>
                      <a:pt x="1" y="2629"/>
                    </a:lnTo>
                    <a:cubicBezTo>
                      <a:pt x="1" y="1173"/>
                      <a:pt x="1172" y="1"/>
                      <a:pt x="2629" y="1"/>
                    </a:cubicBezTo>
                    <a:lnTo>
                      <a:pt x="50260" y="1"/>
                    </a:lnTo>
                    <a:cubicBezTo>
                      <a:pt x="51716" y="1"/>
                      <a:pt x="52888" y="1173"/>
                      <a:pt x="52888" y="2629"/>
                    </a:cubicBezTo>
                    <a:lnTo>
                      <a:pt x="52888" y="56403"/>
                    </a:lnTo>
                    <a:cubicBezTo>
                      <a:pt x="52888" y="57860"/>
                      <a:pt x="51716" y="59032"/>
                      <a:pt x="50260" y="59032"/>
                    </a:cubicBezTo>
                    <a:close/>
                  </a:path>
                </a:pathLst>
              </a:custGeom>
              <a:noFill/>
              <a:ln w="10300" cap="flat" cmpd="sng">
                <a:solidFill>
                  <a:srgbClr val="4C7196"/>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roupe 4">
                <a:extLst>
                  <a:ext uri="{FF2B5EF4-FFF2-40B4-BE49-F238E27FC236}">
                    <a16:creationId xmlns:a16="http://schemas.microsoft.com/office/drawing/2014/main" id="{2CDC3B6E-EA47-C95E-8D84-D012F20D66A0}"/>
                  </a:ext>
                </a:extLst>
              </p:cNvPr>
              <p:cNvGrpSpPr/>
              <p:nvPr/>
            </p:nvGrpSpPr>
            <p:grpSpPr>
              <a:xfrm>
                <a:off x="5173619" y="1355001"/>
                <a:ext cx="1256614" cy="1368300"/>
                <a:chOff x="4868754" y="1198758"/>
                <a:chExt cx="1256614" cy="1368300"/>
              </a:xfrm>
            </p:grpSpPr>
            <p:grpSp>
              <p:nvGrpSpPr>
                <p:cNvPr id="1657" name="Google Shape;1657;p20"/>
                <p:cNvGrpSpPr/>
                <p:nvPr/>
              </p:nvGrpSpPr>
              <p:grpSpPr>
                <a:xfrm>
                  <a:off x="4868754" y="1198758"/>
                  <a:ext cx="1256614" cy="1368300"/>
                  <a:chOff x="5044655" y="1201022"/>
                  <a:chExt cx="1268994" cy="1419011"/>
                </a:xfrm>
              </p:grpSpPr>
              <p:sp>
                <p:nvSpPr>
                  <p:cNvPr id="1658" name="Google Shape;1658;p20"/>
                  <p:cNvSpPr/>
                  <p:nvPr/>
                </p:nvSpPr>
                <p:spPr>
                  <a:xfrm>
                    <a:off x="5502497" y="2249445"/>
                    <a:ext cx="335039" cy="370588"/>
                  </a:xfrm>
                  <a:custGeom>
                    <a:avLst/>
                    <a:gdLst/>
                    <a:ahLst/>
                    <a:cxnLst/>
                    <a:rect l="l" t="t" r="r" b="b"/>
                    <a:pathLst>
                      <a:path w="10452" h="11561" extrusionOk="0">
                        <a:moveTo>
                          <a:pt x="1" y="1"/>
                        </a:moveTo>
                        <a:lnTo>
                          <a:pt x="5226" y="11560"/>
                        </a:lnTo>
                        <a:lnTo>
                          <a:pt x="10451" y="1"/>
                        </a:lnTo>
                        <a:close/>
                      </a:path>
                    </a:pathLst>
                  </a:custGeom>
                  <a:solidFill>
                    <a:srgbClr val="4C71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0"/>
                  <p:cNvSpPr/>
                  <p:nvPr/>
                </p:nvSpPr>
                <p:spPr>
                  <a:xfrm>
                    <a:off x="5044655" y="1201022"/>
                    <a:ext cx="1268993" cy="1152826"/>
                  </a:xfrm>
                  <a:custGeom>
                    <a:avLst/>
                    <a:gdLst/>
                    <a:ahLst/>
                    <a:cxnLst/>
                    <a:rect l="l" t="t" r="r" b="b"/>
                    <a:pathLst>
                      <a:path w="39588" h="35964" extrusionOk="0">
                        <a:moveTo>
                          <a:pt x="19142" y="1"/>
                        </a:moveTo>
                        <a:cubicBezTo>
                          <a:pt x="13558" y="1"/>
                          <a:pt x="8041" y="2456"/>
                          <a:pt x="4403" y="7119"/>
                        </a:cubicBezTo>
                        <a:cubicBezTo>
                          <a:pt x="2788" y="9210"/>
                          <a:pt x="1679" y="11490"/>
                          <a:pt x="1109" y="13897"/>
                        </a:cubicBezTo>
                        <a:cubicBezTo>
                          <a:pt x="1" y="18520"/>
                          <a:pt x="824" y="23397"/>
                          <a:pt x="3390" y="27451"/>
                        </a:cubicBezTo>
                        <a:cubicBezTo>
                          <a:pt x="4086" y="28496"/>
                          <a:pt x="4878" y="29509"/>
                          <a:pt x="5796" y="30428"/>
                        </a:cubicBezTo>
                        <a:cubicBezTo>
                          <a:pt x="6430" y="31093"/>
                          <a:pt x="7158" y="31726"/>
                          <a:pt x="7950" y="32296"/>
                        </a:cubicBezTo>
                        <a:cubicBezTo>
                          <a:pt x="11294" y="34769"/>
                          <a:pt x="15222" y="35963"/>
                          <a:pt x="19116" y="35963"/>
                        </a:cubicBezTo>
                        <a:cubicBezTo>
                          <a:pt x="24700" y="35963"/>
                          <a:pt x="30217" y="33508"/>
                          <a:pt x="33855" y="28844"/>
                        </a:cubicBezTo>
                        <a:cubicBezTo>
                          <a:pt x="39587" y="21497"/>
                          <a:pt x="38637" y="11236"/>
                          <a:pt x="31955" y="4998"/>
                        </a:cubicBezTo>
                        <a:cubicBezTo>
                          <a:pt x="31448" y="4523"/>
                          <a:pt x="30878" y="4079"/>
                          <a:pt x="30308" y="3668"/>
                        </a:cubicBezTo>
                        <a:cubicBezTo>
                          <a:pt x="26964" y="1195"/>
                          <a:pt x="23037" y="1"/>
                          <a:pt x="19142" y="1"/>
                        </a:cubicBezTo>
                        <a:close/>
                      </a:path>
                    </a:pathLst>
                  </a:custGeom>
                  <a:solidFill>
                    <a:srgbClr val="4C71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0"/>
                  <p:cNvSpPr/>
                  <p:nvPr/>
                </p:nvSpPr>
                <p:spPr>
                  <a:xfrm>
                    <a:off x="5230446" y="1361201"/>
                    <a:ext cx="1083203" cy="992647"/>
                  </a:xfrm>
                  <a:custGeom>
                    <a:avLst/>
                    <a:gdLst/>
                    <a:ahLst/>
                    <a:cxnLst/>
                    <a:rect l="l" t="t" r="r" b="b"/>
                    <a:pathLst>
                      <a:path w="33792" h="30967" extrusionOk="0">
                        <a:moveTo>
                          <a:pt x="26159" y="1"/>
                        </a:moveTo>
                        <a:lnTo>
                          <a:pt x="19255" y="6714"/>
                        </a:lnTo>
                        <a:lnTo>
                          <a:pt x="0" y="25431"/>
                        </a:lnTo>
                        <a:cubicBezTo>
                          <a:pt x="634" y="26096"/>
                          <a:pt x="1362" y="26729"/>
                          <a:pt x="2154" y="27299"/>
                        </a:cubicBezTo>
                        <a:cubicBezTo>
                          <a:pt x="5498" y="29772"/>
                          <a:pt x="9426" y="30966"/>
                          <a:pt x="13320" y="30966"/>
                        </a:cubicBezTo>
                        <a:cubicBezTo>
                          <a:pt x="18904" y="30966"/>
                          <a:pt x="24421" y="28511"/>
                          <a:pt x="28059" y="23847"/>
                        </a:cubicBezTo>
                        <a:cubicBezTo>
                          <a:pt x="33791" y="16500"/>
                          <a:pt x="32841" y="6239"/>
                          <a:pt x="2615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0"/>
                  <p:cNvSpPr/>
                  <p:nvPr/>
                </p:nvSpPr>
                <p:spPr>
                  <a:xfrm>
                    <a:off x="5297441" y="1466470"/>
                    <a:ext cx="712679" cy="662513"/>
                  </a:xfrm>
                  <a:custGeom>
                    <a:avLst/>
                    <a:gdLst/>
                    <a:ahLst/>
                    <a:cxnLst/>
                    <a:rect l="l" t="t" r="r" b="b"/>
                    <a:pathLst>
                      <a:path w="22233" h="20668" extrusionOk="0">
                        <a:moveTo>
                          <a:pt x="11098" y="1"/>
                        </a:moveTo>
                        <a:cubicBezTo>
                          <a:pt x="6140" y="1"/>
                          <a:pt x="1746" y="3610"/>
                          <a:pt x="919" y="8656"/>
                        </a:cubicBezTo>
                        <a:cubicBezTo>
                          <a:pt x="1" y="14293"/>
                          <a:pt x="3833" y="19613"/>
                          <a:pt x="9438" y="20532"/>
                        </a:cubicBezTo>
                        <a:cubicBezTo>
                          <a:pt x="10000" y="20623"/>
                          <a:pt x="10559" y="20668"/>
                          <a:pt x="11111" y="20668"/>
                        </a:cubicBezTo>
                        <a:cubicBezTo>
                          <a:pt x="16093" y="20668"/>
                          <a:pt x="20487" y="17056"/>
                          <a:pt x="21314" y="11981"/>
                        </a:cubicBezTo>
                        <a:cubicBezTo>
                          <a:pt x="22232" y="6376"/>
                          <a:pt x="18400" y="1055"/>
                          <a:pt x="12763" y="137"/>
                        </a:cubicBezTo>
                        <a:cubicBezTo>
                          <a:pt x="12204" y="45"/>
                          <a:pt x="11647" y="1"/>
                          <a:pt x="110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7412" name="Picture 4" descr="5 things you need to know about Data Privacy [Definition &amp; Comparison ...">
                  <a:extLst>
                    <a:ext uri="{FF2B5EF4-FFF2-40B4-BE49-F238E27FC236}">
                      <a16:creationId xmlns:a16="http://schemas.microsoft.com/office/drawing/2014/main" id="{CBE245D5-022C-5809-D857-9E5AD99CDA8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166" b="39013" l="63250" r="80333">
                              <a14:foregroundMark x1="79667" y1="14013" x2="78500" y2="3822"/>
                              <a14:foregroundMark x1="78500" y1="3822" x2="66083" y2="2707"/>
                              <a14:foregroundMark x1="66083" y1="2707" x2="59833" y2="5414"/>
                              <a14:foregroundMark x1="59833" y1="5414" x2="59000" y2="19745"/>
                              <a14:foregroundMark x1="59000" y1="19745" x2="61167" y2="31210"/>
                              <a14:foregroundMark x1="61167" y1="31210" x2="66333" y2="34713"/>
                              <a14:foregroundMark x1="66333" y1="34713" x2="72083" y2="34554"/>
                              <a14:foregroundMark x1="72083" y1="34554" x2="77250" y2="38057"/>
                              <a14:foregroundMark x1="77250" y1="38057" x2="77667" y2="14331"/>
                              <a14:foregroundMark x1="77667" y1="14331" x2="72167" y2="13854"/>
                              <a14:foregroundMark x1="72167" y1="13854" x2="67167" y2="18312"/>
                              <a14:foregroundMark x1="67167" y1="18312" x2="63667" y2="27548"/>
                              <a14:foregroundMark x1="63667" y1="27548" x2="60250" y2="15605"/>
                              <a14:foregroundMark x1="60250" y1="15605" x2="64833" y2="9076"/>
                              <a14:foregroundMark x1="64833" y1="9076" x2="69917" y2="28185"/>
                              <a14:foregroundMark x1="69917" y1="28185" x2="75167" y2="31369"/>
                              <a14:foregroundMark x1="75167" y1="31369" x2="80333" y2="38535"/>
                              <a14:foregroundMark x1="80333" y1="38535" x2="80333" y2="39013"/>
                            </a14:backgroundRemoval>
                          </a14:imgEffect>
                        </a14:imgLayer>
                      </a14:imgProps>
                    </a:ext>
                    <a:ext uri="{28A0092B-C50C-407E-A947-70E740481C1C}">
                      <a14:useLocalDpi xmlns:a14="http://schemas.microsoft.com/office/drawing/2010/main" val="0"/>
                    </a:ext>
                  </a:extLst>
                </a:blip>
                <a:srcRect l="61195" t="3583" r="17838" b="59994"/>
                <a:stretch/>
              </p:blipFill>
              <p:spPr bwMode="auto">
                <a:xfrm>
                  <a:off x="5198088" y="1537209"/>
                  <a:ext cx="517997" cy="470857"/>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14" name="Groupe 13">
            <a:extLst>
              <a:ext uri="{FF2B5EF4-FFF2-40B4-BE49-F238E27FC236}">
                <a16:creationId xmlns:a16="http://schemas.microsoft.com/office/drawing/2014/main" id="{EA73A3AF-1DEC-9D61-4506-3203CA3BA938}"/>
              </a:ext>
            </a:extLst>
          </p:cNvPr>
          <p:cNvGrpSpPr/>
          <p:nvPr/>
        </p:nvGrpSpPr>
        <p:grpSpPr>
          <a:xfrm>
            <a:off x="2064640" y="1022368"/>
            <a:ext cx="2502466" cy="3614665"/>
            <a:chOff x="2064640" y="1022368"/>
            <a:chExt cx="2502466" cy="3614665"/>
          </a:xfrm>
        </p:grpSpPr>
        <p:sp>
          <p:nvSpPr>
            <p:cNvPr id="11" name="Rectangle 10">
              <a:extLst>
                <a:ext uri="{FF2B5EF4-FFF2-40B4-BE49-F238E27FC236}">
                  <a16:creationId xmlns:a16="http://schemas.microsoft.com/office/drawing/2014/main" id="{C2A93D7C-FEAA-061D-93DC-B1BFA856DD5B}"/>
                </a:ext>
              </a:extLst>
            </p:cNvPr>
            <p:cNvSpPr/>
            <p:nvPr/>
          </p:nvSpPr>
          <p:spPr>
            <a:xfrm>
              <a:off x="2064640" y="1022368"/>
              <a:ext cx="2502466" cy="35741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 name="Groupe 5">
              <a:extLst>
                <a:ext uri="{FF2B5EF4-FFF2-40B4-BE49-F238E27FC236}">
                  <a16:creationId xmlns:a16="http://schemas.microsoft.com/office/drawing/2014/main" id="{B599B8AB-A5DA-6EF0-A90C-89444B5E712D}"/>
                </a:ext>
              </a:extLst>
            </p:cNvPr>
            <p:cNvGrpSpPr/>
            <p:nvPr/>
          </p:nvGrpSpPr>
          <p:grpSpPr>
            <a:xfrm>
              <a:off x="2448529" y="1355064"/>
              <a:ext cx="1820727" cy="3281969"/>
              <a:chOff x="2448529" y="1355064"/>
              <a:chExt cx="1820727" cy="3281969"/>
            </a:xfrm>
          </p:grpSpPr>
          <p:sp>
            <p:nvSpPr>
              <p:cNvPr id="1640" name="Google Shape;1640;p20"/>
              <p:cNvSpPr/>
              <p:nvPr/>
            </p:nvSpPr>
            <p:spPr>
              <a:xfrm>
                <a:off x="2448529" y="2809474"/>
                <a:ext cx="1820727" cy="1827559"/>
              </a:xfrm>
              <a:custGeom>
                <a:avLst/>
                <a:gdLst/>
                <a:ahLst/>
                <a:cxnLst/>
                <a:rect l="l" t="t" r="r" b="b"/>
                <a:pathLst>
                  <a:path w="52889" h="59032" fill="none" extrusionOk="0">
                    <a:moveTo>
                      <a:pt x="50260" y="59032"/>
                    </a:moveTo>
                    <a:lnTo>
                      <a:pt x="2629" y="59032"/>
                    </a:lnTo>
                    <a:cubicBezTo>
                      <a:pt x="1173" y="59032"/>
                      <a:pt x="1" y="57860"/>
                      <a:pt x="1" y="56403"/>
                    </a:cubicBezTo>
                    <a:lnTo>
                      <a:pt x="1" y="2629"/>
                    </a:lnTo>
                    <a:cubicBezTo>
                      <a:pt x="1" y="1173"/>
                      <a:pt x="1173" y="1"/>
                      <a:pt x="2629" y="1"/>
                    </a:cubicBezTo>
                    <a:lnTo>
                      <a:pt x="50260" y="1"/>
                    </a:lnTo>
                    <a:cubicBezTo>
                      <a:pt x="51685" y="1"/>
                      <a:pt x="52888" y="1173"/>
                      <a:pt x="52888" y="2629"/>
                    </a:cubicBezTo>
                    <a:lnTo>
                      <a:pt x="52888" y="56403"/>
                    </a:lnTo>
                    <a:cubicBezTo>
                      <a:pt x="52857" y="57860"/>
                      <a:pt x="51685" y="59032"/>
                      <a:pt x="50260" y="59032"/>
                    </a:cubicBezTo>
                    <a:close/>
                  </a:path>
                </a:pathLst>
              </a:custGeom>
              <a:noFill/>
              <a:ln w="10300" cap="flat" cmpd="sng">
                <a:solidFill>
                  <a:srgbClr val="F2A36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 name="Groupe 3">
                <a:extLst>
                  <a:ext uri="{FF2B5EF4-FFF2-40B4-BE49-F238E27FC236}">
                    <a16:creationId xmlns:a16="http://schemas.microsoft.com/office/drawing/2014/main" id="{019F8276-6D6C-76D5-EB3C-CD432A26EE8D}"/>
                  </a:ext>
                </a:extLst>
              </p:cNvPr>
              <p:cNvGrpSpPr/>
              <p:nvPr/>
            </p:nvGrpSpPr>
            <p:grpSpPr>
              <a:xfrm>
                <a:off x="2723225" y="1355064"/>
                <a:ext cx="1261944" cy="1370088"/>
                <a:chOff x="2219284" y="1238241"/>
                <a:chExt cx="1261944" cy="1370088"/>
              </a:xfrm>
            </p:grpSpPr>
            <p:grpSp>
              <p:nvGrpSpPr>
                <p:cNvPr id="1669" name="Google Shape;1669;p20"/>
                <p:cNvGrpSpPr/>
                <p:nvPr/>
              </p:nvGrpSpPr>
              <p:grpSpPr>
                <a:xfrm>
                  <a:off x="2219284" y="1238241"/>
                  <a:ext cx="1261944" cy="1370088"/>
                  <a:chOff x="2870204" y="1201022"/>
                  <a:chExt cx="1260851" cy="1419011"/>
                </a:xfrm>
              </p:grpSpPr>
              <p:sp>
                <p:nvSpPr>
                  <p:cNvPr id="1670" name="Google Shape;1670;p20"/>
                  <p:cNvSpPr/>
                  <p:nvPr/>
                </p:nvSpPr>
                <p:spPr>
                  <a:xfrm>
                    <a:off x="3323975" y="2249445"/>
                    <a:ext cx="334013" cy="370588"/>
                  </a:xfrm>
                  <a:custGeom>
                    <a:avLst/>
                    <a:gdLst/>
                    <a:ahLst/>
                    <a:cxnLst/>
                    <a:rect l="l" t="t" r="r" b="b"/>
                    <a:pathLst>
                      <a:path w="10420" h="11561" extrusionOk="0">
                        <a:moveTo>
                          <a:pt x="1" y="1"/>
                        </a:moveTo>
                        <a:lnTo>
                          <a:pt x="5226" y="11560"/>
                        </a:lnTo>
                        <a:lnTo>
                          <a:pt x="10420"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0"/>
                  <p:cNvSpPr/>
                  <p:nvPr/>
                </p:nvSpPr>
                <p:spPr>
                  <a:xfrm>
                    <a:off x="2870204" y="1201022"/>
                    <a:ext cx="1260851" cy="1152826"/>
                  </a:xfrm>
                  <a:custGeom>
                    <a:avLst/>
                    <a:gdLst/>
                    <a:ahLst/>
                    <a:cxnLst/>
                    <a:rect l="l" t="t" r="r" b="b"/>
                    <a:pathLst>
                      <a:path w="39334" h="35964" extrusionOk="0">
                        <a:moveTo>
                          <a:pt x="19110" y="1"/>
                        </a:moveTo>
                        <a:cubicBezTo>
                          <a:pt x="13526" y="1"/>
                          <a:pt x="8009" y="2456"/>
                          <a:pt x="4371" y="7119"/>
                        </a:cubicBezTo>
                        <a:cubicBezTo>
                          <a:pt x="2693" y="9241"/>
                          <a:pt x="1616" y="11616"/>
                          <a:pt x="1046" y="14055"/>
                        </a:cubicBezTo>
                        <a:cubicBezTo>
                          <a:pt x="1" y="18584"/>
                          <a:pt x="824" y="23334"/>
                          <a:pt x="3294" y="27324"/>
                        </a:cubicBezTo>
                        <a:cubicBezTo>
                          <a:pt x="4181" y="28749"/>
                          <a:pt x="5290" y="30079"/>
                          <a:pt x="6620" y="31251"/>
                        </a:cubicBezTo>
                        <a:cubicBezTo>
                          <a:pt x="7031" y="31600"/>
                          <a:pt x="7475" y="31980"/>
                          <a:pt x="7918" y="32296"/>
                        </a:cubicBezTo>
                        <a:cubicBezTo>
                          <a:pt x="11262" y="34769"/>
                          <a:pt x="15195" y="35963"/>
                          <a:pt x="19096" y="35963"/>
                        </a:cubicBezTo>
                        <a:cubicBezTo>
                          <a:pt x="24689" y="35963"/>
                          <a:pt x="30217" y="33508"/>
                          <a:pt x="33855" y="28844"/>
                        </a:cubicBezTo>
                        <a:cubicBezTo>
                          <a:pt x="39334" y="21814"/>
                          <a:pt x="38669" y="12123"/>
                          <a:pt x="32747" y="5853"/>
                        </a:cubicBezTo>
                        <a:cubicBezTo>
                          <a:pt x="32018" y="5061"/>
                          <a:pt x="31195" y="4333"/>
                          <a:pt x="30276" y="3668"/>
                        </a:cubicBezTo>
                        <a:cubicBezTo>
                          <a:pt x="26932" y="1195"/>
                          <a:pt x="23005" y="1"/>
                          <a:pt x="1911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0"/>
                  <p:cNvSpPr/>
                  <p:nvPr/>
                </p:nvSpPr>
                <p:spPr>
                  <a:xfrm>
                    <a:off x="3082376" y="1388608"/>
                    <a:ext cx="1048679" cy="965240"/>
                  </a:xfrm>
                  <a:custGeom>
                    <a:avLst/>
                    <a:gdLst/>
                    <a:ahLst/>
                    <a:cxnLst/>
                    <a:rect l="l" t="t" r="r" b="b"/>
                    <a:pathLst>
                      <a:path w="32715" h="30112" extrusionOk="0">
                        <a:moveTo>
                          <a:pt x="26128" y="1"/>
                        </a:moveTo>
                        <a:lnTo>
                          <a:pt x="18685" y="7221"/>
                        </a:lnTo>
                        <a:lnTo>
                          <a:pt x="9216" y="16437"/>
                        </a:lnTo>
                        <a:lnTo>
                          <a:pt x="1" y="25399"/>
                        </a:lnTo>
                        <a:cubicBezTo>
                          <a:pt x="412" y="25748"/>
                          <a:pt x="856" y="26128"/>
                          <a:pt x="1299" y="26444"/>
                        </a:cubicBezTo>
                        <a:cubicBezTo>
                          <a:pt x="4643" y="28917"/>
                          <a:pt x="8571" y="30111"/>
                          <a:pt x="12466" y="30111"/>
                        </a:cubicBezTo>
                        <a:cubicBezTo>
                          <a:pt x="18049" y="30111"/>
                          <a:pt x="23566" y="27656"/>
                          <a:pt x="27204" y="22992"/>
                        </a:cubicBezTo>
                        <a:cubicBezTo>
                          <a:pt x="32715" y="15962"/>
                          <a:pt x="32050" y="6271"/>
                          <a:pt x="26128"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0"/>
                  <p:cNvSpPr/>
                  <p:nvPr/>
                </p:nvSpPr>
                <p:spPr>
                  <a:xfrm>
                    <a:off x="3147352" y="1440377"/>
                    <a:ext cx="662929" cy="662929"/>
                  </a:xfrm>
                  <a:custGeom>
                    <a:avLst/>
                    <a:gdLst/>
                    <a:ahLst/>
                    <a:cxnLst/>
                    <a:rect l="l" t="t" r="r" b="b"/>
                    <a:pathLst>
                      <a:path w="20681" h="20681" extrusionOk="0">
                        <a:moveTo>
                          <a:pt x="10325" y="1"/>
                        </a:moveTo>
                        <a:cubicBezTo>
                          <a:pt x="4624" y="1"/>
                          <a:pt x="0" y="4624"/>
                          <a:pt x="0" y="10357"/>
                        </a:cubicBezTo>
                        <a:cubicBezTo>
                          <a:pt x="0" y="16057"/>
                          <a:pt x="4624" y="20681"/>
                          <a:pt x="10325" y="20681"/>
                        </a:cubicBezTo>
                        <a:cubicBezTo>
                          <a:pt x="16025" y="20681"/>
                          <a:pt x="20680" y="16057"/>
                          <a:pt x="20680" y="10357"/>
                        </a:cubicBezTo>
                        <a:cubicBezTo>
                          <a:pt x="20680" y="4624"/>
                          <a:pt x="16025" y="1"/>
                          <a:pt x="103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7410" name="Picture 2" descr="5 things you need to know about Data Privacy [Definition &amp; Comparison ...">
                  <a:extLst>
                    <a:ext uri="{FF2B5EF4-FFF2-40B4-BE49-F238E27FC236}">
                      <a16:creationId xmlns:a16="http://schemas.microsoft.com/office/drawing/2014/main" id="{AF7AF165-0A79-3A45-0810-66AD30BA6CC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768" t="1900" r="69811" b="63553"/>
                <a:stretch/>
              </p:blipFill>
              <p:spPr bwMode="auto">
                <a:xfrm>
                  <a:off x="2533477" y="1519231"/>
                  <a:ext cx="559858" cy="580938"/>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8" name="Groupe 7">
            <a:extLst>
              <a:ext uri="{FF2B5EF4-FFF2-40B4-BE49-F238E27FC236}">
                <a16:creationId xmlns:a16="http://schemas.microsoft.com/office/drawing/2014/main" id="{6C4A3AF9-CE8D-0AB7-08BF-985E4913EAEF}"/>
              </a:ext>
            </a:extLst>
          </p:cNvPr>
          <p:cNvGrpSpPr/>
          <p:nvPr/>
        </p:nvGrpSpPr>
        <p:grpSpPr>
          <a:xfrm>
            <a:off x="2570573" y="2845205"/>
            <a:ext cx="1596833" cy="1787075"/>
            <a:chOff x="2570573" y="2845205"/>
            <a:chExt cx="1596833" cy="1787075"/>
          </a:xfrm>
        </p:grpSpPr>
        <p:sp>
          <p:nvSpPr>
            <p:cNvPr id="1680" name="Google Shape;1680;p20"/>
            <p:cNvSpPr txBox="1"/>
            <p:nvPr/>
          </p:nvSpPr>
          <p:spPr>
            <a:xfrm>
              <a:off x="2599226" y="2845205"/>
              <a:ext cx="15189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rgbClr val="F2A365"/>
                  </a:solidFill>
                  <a:latin typeface="Fira Sans Medium"/>
                  <a:ea typeface="Fira Sans Medium"/>
                  <a:cs typeface="Fira Sans Medium"/>
                  <a:sym typeface="Fira Sans Medium"/>
                </a:rPr>
                <a:t>Data Privacy</a:t>
              </a:r>
              <a:endParaRPr sz="1500" dirty="0">
                <a:solidFill>
                  <a:srgbClr val="F2A365"/>
                </a:solidFill>
                <a:latin typeface="Fira Sans Medium"/>
                <a:ea typeface="Fira Sans Medium"/>
                <a:cs typeface="Fira Sans Medium"/>
                <a:sym typeface="Fira Sans Medium"/>
              </a:endParaRPr>
            </a:p>
          </p:txBody>
        </p:sp>
        <p:sp>
          <p:nvSpPr>
            <p:cNvPr id="1681" name="Google Shape;1681;p20"/>
            <p:cNvSpPr txBox="1"/>
            <p:nvPr/>
          </p:nvSpPr>
          <p:spPr>
            <a:xfrm>
              <a:off x="2570573" y="3285930"/>
              <a:ext cx="1596833" cy="13463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effectLst/>
                  <a:latin typeface="Fira Sans" panose="020B0503050000020004" pitchFamily="34" charset="0"/>
                  <a:ea typeface="Roboto" panose="02000000000000000000" pitchFamily="2" charset="0"/>
                  <a:cs typeface="Roboto" panose="02000000000000000000" pitchFamily="2" charset="0"/>
                </a:rPr>
                <a:t>Protection of personal information, ensuring control and responsible handling.</a:t>
              </a:r>
              <a:endParaRPr sz="1000" dirty="0">
                <a:solidFill>
                  <a:schemeClr val="tx1"/>
                </a:solidFill>
                <a:latin typeface="Fira Sans" panose="020B0503050000020004" pitchFamily="34" charset="0"/>
                <a:ea typeface="Fira Sans"/>
                <a:cs typeface="Fira Sans"/>
                <a:sym typeface="Fira Sans"/>
              </a:endParaRPr>
            </a:p>
          </p:txBody>
        </p:sp>
      </p:grpSp>
      <p:grpSp>
        <p:nvGrpSpPr>
          <p:cNvPr id="9" name="Groupe 8">
            <a:extLst>
              <a:ext uri="{FF2B5EF4-FFF2-40B4-BE49-F238E27FC236}">
                <a16:creationId xmlns:a16="http://schemas.microsoft.com/office/drawing/2014/main" id="{88D758D8-0E33-3569-928A-3C7557BACE3E}"/>
              </a:ext>
            </a:extLst>
          </p:cNvPr>
          <p:cNvGrpSpPr/>
          <p:nvPr/>
        </p:nvGrpSpPr>
        <p:grpSpPr>
          <a:xfrm>
            <a:off x="4956393" y="2825561"/>
            <a:ext cx="1651395" cy="1684967"/>
            <a:chOff x="4956393" y="2825561"/>
            <a:chExt cx="1651395" cy="1684967"/>
          </a:xfrm>
        </p:grpSpPr>
        <p:sp>
          <p:nvSpPr>
            <p:cNvPr id="1682" name="Google Shape;1682;p20"/>
            <p:cNvSpPr txBox="1"/>
            <p:nvPr/>
          </p:nvSpPr>
          <p:spPr>
            <a:xfrm>
              <a:off x="5022640" y="2825561"/>
              <a:ext cx="15189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rgbClr val="30475E"/>
                  </a:solidFill>
                  <a:latin typeface="Fira Sans Medium"/>
                  <a:ea typeface="Fira Sans Medium"/>
                  <a:cs typeface="Fira Sans Medium"/>
                  <a:sym typeface="Fira Sans Medium"/>
                </a:rPr>
                <a:t>Data Security</a:t>
              </a:r>
              <a:endParaRPr sz="1500" dirty="0">
                <a:solidFill>
                  <a:srgbClr val="30475E"/>
                </a:solidFill>
                <a:latin typeface="Fira Sans Medium"/>
                <a:ea typeface="Fira Sans Medium"/>
                <a:cs typeface="Fira Sans Medium"/>
                <a:sym typeface="Fira Sans Medium"/>
              </a:endParaRPr>
            </a:p>
          </p:txBody>
        </p:sp>
        <p:sp>
          <p:nvSpPr>
            <p:cNvPr id="1683" name="Google Shape;1683;p20"/>
            <p:cNvSpPr txBox="1"/>
            <p:nvPr/>
          </p:nvSpPr>
          <p:spPr>
            <a:xfrm>
              <a:off x="4956393" y="3290649"/>
              <a:ext cx="1651395" cy="121987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effectLst/>
                  <a:latin typeface="Fira Sans" panose="020B0503050000020004" pitchFamily="34" charset="0"/>
                  <a:ea typeface="Roboto" panose="02000000000000000000" pitchFamily="2" charset="0"/>
                  <a:cs typeface="Roboto" panose="02000000000000000000" pitchFamily="2" charset="0"/>
                </a:rPr>
                <a:t>Safeguarding data from unauthorized access, breaches, and damage through technology and policies.</a:t>
              </a:r>
              <a:endParaRPr sz="1000" dirty="0">
                <a:latin typeface="Fira Sans" panose="020B0503050000020004" pitchFamily="34" charset="0"/>
                <a:ea typeface="Fira Sans"/>
                <a:cs typeface="Fira Sans"/>
                <a:sym typeface="Fira Sans"/>
              </a:endParaRPr>
            </a:p>
          </p:txBody>
        </p:sp>
      </p:grpSp>
      <p:sp>
        <p:nvSpPr>
          <p:cNvPr id="2" name="Rectangle 1">
            <a:extLst>
              <a:ext uri="{FF2B5EF4-FFF2-40B4-BE49-F238E27FC236}">
                <a16:creationId xmlns:a16="http://schemas.microsoft.com/office/drawing/2014/main" id="{9DCD701B-0CB5-DEAD-B1B4-B5A8A486855F}"/>
              </a:ext>
            </a:extLst>
          </p:cNvPr>
          <p:cNvSpPr/>
          <p:nvPr/>
        </p:nvSpPr>
        <p:spPr>
          <a:xfrm>
            <a:off x="-98986" y="-105316"/>
            <a:ext cx="9341971" cy="5354132"/>
          </a:xfrm>
          <a:prstGeom prst="rect">
            <a:avLst/>
          </a:prstGeom>
          <a:noFill/>
          <a:ln w="76200">
            <a:solidFill>
              <a:srgbClr val="13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rgbClr val="13359B"/>
              </a:solidFill>
            </a:endParaRPr>
          </a:p>
        </p:txBody>
      </p:sp>
      <p:sp>
        <p:nvSpPr>
          <p:cNvPr id="3" name="ZoneTexte 2">
            <a:extLst>
              <a:ext uri="{FF2B5EF4-FFF2-40B4-BE49-F238E27FC236}">
                <a16:creationId xmlns:a16="http://schemas.microsoft.com/office/drawing/2014/main" id="{7240213A-78C9-CA66-E79E-B710BB529F5B}"/>
              </a:ext>
            </a:extLst>
          </p:cNvPr>
          <p:cNvSpPr txBox="1"/>
          <p:nvPr/>
        </p:nvSpPr>
        <p:spPr>
          <a:xfrm>
            <a:off x="-140682" y="201078"/>
            <a:ext cx="9425361" cy="861774"/>
          </a:xfrm>
          <a:prstGeom prst="rect">
            <a:avLst/>
          </a:prstGeom>
          <a:noFill/>
        </p:spPr>
        <p:txBody>
          <a:bodyPr wrap="square" rtlCol="0">
            <a:spAutoFit/>
          </a:bodyPr>
          <a:lstStyle/>
          <a:p>
            <a:pPr algn="ctr"/>
            <a:r>
              <a:rPr lang="fr-FR" sz="3600" dirty="0">
                <a:solidFill>
                  <a:srgbClr val="13359B"/>
                </a:solidFill>
              </a:rPr>
              <a:t>Data </a:t>
            </a:r>
            <a:r>
              <a:rPr lang="fr-FR" sz="3600" dirty="0" err="1">
                <a:solidFill>
                  <a:srgbClr val="13359B"/>
                </a:solidFill>
              </a:rPr>
              <a:t>Privacy</a:t>
            </a:r>
            <a:r>
              <a:rPr lang="fr-FR" sz="3600" dirty="0">
                <a:solidFill>
                  <a:srgbClr val="13359B"/>
                </a:solidFill>
              </a:rPr>
              <a:t> and Security</a:t>
            </a:r>
          </a:p>
          <a:p>
            <a:endParaRPr lang="fr-F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5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nodeType="clickEffect">
                                  <p:stCondLst>
                                    <p:cond delay="0"/>
                                  </p:stCondLst>
                                  <p:childTnLst>
                                    <p:animMotion origin="layout" path="M -4.72222E-6 -2.34568E-6 L 0.25 -2.34568E-6 " pathEditMode="relative" rAng="0" ptsTypes="AA">
                                      <p:cBhvr>
                                        <p:cTn id="26" dur="2000" fill="hold"/>
                                        <p:tgtEl>
                                          <p:spTgt spid="13"/>
                                        </p:tgtEl>
                                        <p:attrNameLst>
                                          <p:attrName>ppt_x</p:attrName>
                                          <p:attrName>ppt_y</p:attrName>
                                        </p:attrNameLst>
                                      </p:cBhvr>
                                      <p:rCtr x="12500" y="0"/>
                                    </p:animMotion>
                                  </p:childTnLst>
                                </p:cTn>
                              </p:par>
                              <p:par>
                                <p:cTn id="27" presetID="63" presetClass="path" presetSubtype="0" accel="50000" decel="50000" fill="hold" nodeType="withEffect">
                                  <p:stCondLst>
                                    <p:cond delay="0"/>
                                  </p:stCondLst>
                                  <p:childTnLst>
                                    <p:animMotion origin="layout" path="M 0 0 L 0.25 0 E" pathEditMode="relative" ptsTypes="">
                                      <p:cBhvr>
                                        <p:cTn id="28" dur="2000" fill="hold"/>
                                        <p:tgtEl>
                                          <p:spTgt spid="9"/>
                                        </p:tgtEl>
                                        <p:attrNameLst>
                                          <p:attrName>ppt_x</p:attrName>
                                          <p:attrName>ppt_y</p:attrName>
                                        </p:attrNameLst>
                                      </p:cBhvr>
                                    </p:animMotion>
                                  </p:childTnLst>
                                </p:cTn>
                              </p:par>
                              <p:par>
                                <p:cTn id="29" presetID="35" presetClass="path" presetSubtype="0" accel="50000" decel="50000" fill="hold" nodeType="withEffect">
                                  <p:stCondLst>
                                    <p:cond delay="0"/>
                                  </p:stCondLst>
                                  <p:childTnLst>
                                    <p:animMotion origin="layout" path="M 0 0 L -0.25 0 E" pathEditMode="relative" ptsTypes="">
                                      <p:cBhvr>
                                        <p:cTn id="30" dur="2000" fill="hold"/>
                                        <p:tgtEl>
                                          <p:spTgt spid="14"/>
                                        </p:tgtEl>
                                        <p:attrNameLst>
                                          <p:attrName>ppt_x</p:attrName>
                                          <p:attrName>ppt_y</p:attrName>
                                        </p:attrNameLst>
                                      </p:cBhvr>
                                    </p:animMotion>
                                  </p:childTnLst>
                                </p:cTn>
                              </p:par>
                              <p:par>
                                <p:cTn id="31" presetID="35" presetClass="path" presetSubtype="0" accel="50000" decel="50000" fill="hold" nodeType="withEffect">
                                  <p:stCondLst>
                                    <p:cond delay="0"/>
                                  </p:stCondLst>
                                  <p:childTnLst>
                                    <p:animMotion origin="layout" path="M -2.77778E-6 -1.85185E-6 L -0.25 -1.85185E-6 " pathEditMode="relative" rAng="0" ptsTypes="AA">
                                      <p:cBhvr>
                                        <p:cTn id="32" dur="2000" fill="hold"/>
                                        <p:tgtEl>
                                          <p:spTgt spid="8"/>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87063AF-7ED6-0369-E498-B3856B9DA5D9}"/>
              </a:ext>
            </a:extLst>
          </p:cNvPr>
          <p:cNvSpPr txBox="1"/>
          <p:nvPr/>
        </p:nvSpPr>
        <p:spPr>
          <a:xfrm>
            <a:off x="887336" y="2620464"/>
            <a:ext cx="7369326" cy="1538883"/>
          </a:xfrm>
          <a:prstGeom prst="rect">
            <a:avLst/>
          </a:prstGeom>
          <a:noFill/>
        </p:spPr>
        <p:txBody>
          <a:bodyPr wrap="none" rtlCol="0">
            <a:spAutoFit/>
          </a:bodyPr>
          <a:lstStyle/>
          <a:p>
            <a:pPr algn="ctr"/>
            <a:r>
              <a:rPr lang="fr-FR" sz="8000" dirty="0">
                <a:solidFill>
                  <a:srgbClr val="13359B"/>
                </a:solidFill>
              </a:rPr>
              <a:t>TIC in Business</a:t>
            </a:r>
          </a:p>
          <a:p>
            <a:endParaRPr lang="fr-FR" dirty="0"/>
          </a:p>
        </p:txBody>
      </p:sp>
      <p:sp>
        <p:nvSpPr>
          <p:cNvPr id="4" name="ZoneTexte 3">
            <a:extLst>
              <a:ext uri="{FF2B5EF4-FFF2-40B4-BE49-F238E27FC236}">
                <a16:creationId xmlns:a16="http://schemas.microsoft.com/office/drawing/2014/main" id="{7660E950-AFEB-E07C-5649-6F9BDDE54FE2}"/>
              </a:ext>
            </a:extLst>
          </p:cNvPr>
          <p:cNvSpPr txBox="1"/>
          <p:nvPr/>
        </p:nvSpPr>
        <p:spPr>
          <a:xfrm>
            <a:off x="3565953" y="781318"/>
            <a:ext cx="2012090" cy="2277547"/>
          </a:xfrm>
          <a:prstGeom prst="rect">
            <a:avLst/>
          </a:prstGeom>
          <a:noFill/>
        </p:spPr>
        <p:txBody>
          <a:bodyPr wrap="none" rtlCol="0">
            <a:spAutoFit/>
          </a:bodyPr>
          <a:lstStyle/>
          <a:p>
            <a:pPr algn="ctr"/>
            <a:r>
              <a:rPr lang="fr-FR" sz="12800" dirty="0">
                <a:solidFill>
                  <a:srgbClr val="13359B"/>
                </a:solidFill>
              </a:rPr>
              <a:t>09</a:t>
            </a:r>
          </a:p>
          <a:p>
            <a:endParaRPr lang="fr-FR" dirty="0"/>
          </a:p>
        </p:txBody>
      </p:sp>
      <p:sp>
        <p:nvSpPr>
          <p:cNvPr id="5" name="Rectangle 4">
            <a:extLst>
              <a:ext uri="{FF2B5EF4-FFF2-40B4-BE49-F238E27FC236}">
                <a16:creationId xmlns:a16="http://schemas.microsoft.com/office/drawing/2014/main" id="{EF761F20-68DE-3A5E-8469-26A3F2F05397}"/>
              </a:ext>
            </a:extLst>
          </p:cNvPr>
          <p:cNvSpPr/>
          <p:nvPr/>
        </p:nvSpPr>
        <p:spPr>
          <a:xfrm>
            <a:off x="469138" y="540526"/>
            <a:ext cx="8205724" cy="4159875"/>
          </a:xfrm>
          <a:prstGeom prst="rect">
            <a:avLst/>
          </a:prstGeom>
          <a:noFill/>
          <a:ln w="76200">
            <a:solidFill>
              <a:srgbClr val="13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rgbClr val="13359B"/>
              </a:solidFill>
            </a:endParaRPr>
          </a:p>
        </p:txBody>
      </p:sp>
    </p:spTree>
    <p:extLst>
      <p:ext uri="{BB962C8B-B14F-4D97-AF65-F5344CB8AC3E}">
        <p14:creationId xmlns:p14="http://schemas.microsoft.com/office/powerpoint/2010/main" val="174199614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87063AF-7ED6-0369-E498-B3856B9DA5D9}"/>
              </a:ext>
            </a:extLst>
          </p:cNvPr>
          <p:cNvSpPr txBox="1"/>
          <p:nvPr/>
        </p:nvSpPr>
        <p:spPr>
          <a:xfrm>
            <a:off x="2255500" y="890067"/>
            <a:ext cx="4633000" cy="984885"/>
          </a:xfrm>
          <a:prstGeom prst="rect">
            <a:avLst/>
          </a:prstGeom>
          <a:noFill/>
        </p:spPr>
        <p:txBody>
          <a:bodyPr wrap="none" rtlCol="0">
            <a:spAutoFit/>
          </a:bodyPr>
          <a:lstStyle/>
          <a:p>
            <a:pPr algn="ctr"/>
            <a:r>
              <a:rPr lang="fr-FR" sz="4400" dirty="0">
                <a:solidFill>
                  <a:srgbClr val="13359B"/>
                </a:solidFill>
              </a:rPr>
              <a:t>TIC in Business</a:t>
            </a:r>
          </a:p>
          <a:p>
            <a:endParaRPr lang="fr-FR" dirty="0"/>
          </a:p>
        </p:txBody>
      </p:sp>
      <p:sp>
        <p:nvSpPr>
          <p:cNvPr id="5" name="Rectangle 4">
            <a:extLst>
              <a:ext uri="{FF2B5EF4-FFF2-40B4-BE49-F238E27FC236}">
                <a16:creationId xmlns:a16="http://schemas.microsoft.com/office/drawing/2014/main" id="{EF761F20-68DE-3A5E-8469-26A3F2F05397}"/>
              </a:ext>
            </a:extLst>
          </p:cNvPr>
          <p:cNvSpPr/>
          <p:nvPr/>
        </p:nvSpPr>
        <p:spPr>
          <a:xfrm>
            <a:off x="-260012" y="-332508"/>
            <a:ext cx="9664024" cy="5808516"/>
          </a:xfrm>
          <a:prstGeom prst="rect">
            <a:avLst/>
          </a:prstGeom>
          <a:noFill/>
          <a:ln w="76200">
            <a:solidFill>
              <a:srgbClr val="13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rgbClr val="13359B"/>
              </a:solidFill>
            </a:endParaRPr>
          </a:p>
        </p:txBody>
      </p:sp>
      <p:sp>
        <p:nvSpPr>
          <p:cNvPr id="2" name="ZoneTexte 1">
            <a:extLst>
              <a:ext uri="{FF2B5EF4-FFF2-40B4-BE49-F238E27FC236}">
                <a16:creationId xmlns:a16="http://schemas.microsoft.com/office/drawing/2014/main" id="{C74B8270-3520-8FA3-6249-65694978A4A7}"/>
              </a:ext>
            </a:extLst>
          </p:cNvPr>
          <p:cNvSpPr txBox="1"/>
          <p:nvPr/>
        </p:nvSpPr>
        <p:spPr>
          <a:xfrm>
            <a:off x="1155940" y="1943365"/>
            <a:ext cx="6832120" cy="2308324"/>
          </a:xfrm>
          <a:prstGeom prst="rect">
            <a:avLst/>
          </a:prstGeom>
          <a:noFill/>
        </p:spPr>
        <p:txBody>
          <a:bodyPr wrap="square" rtlCol="0">
            <a:spAutoFit/>
          </a:bodyPr>
          <a:lstStyle/>
          <a:p>
            <a:r>
              <a:rPr lang="en-US" sz="1800" dirty="0"/>
              <a:t>In today's business landscape, Information and Communication Technology (ICT) is indispensable. Through Intranet, Extranet, e-commerce websites, software robots, servers, and cloud technologies, businesses achieve seamless integration and efficiency. This strategic use of ICT optimizes inventory management, enhances customer relations, and fosters adaptability, making it a cornerstone for competitiveness and innovation in the digital era.</a:t>
            </a:r>
            <a:endParaRPr lang="fr-FR" sz="1800" dirty="0"/>
          </a:p>
        </p:txBody>
      </p:sp>
    </p:spTree>
    <p:extLst>
      <p:ext uri="{BB962C8B-B14F-4D97-AF65-F5344CB8AC3E}">
        <p14:creationId xmlns:p14="http://schemas.microsoft.com/office/powerpoint/2010/main" val="3143564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8F09D1-D84A-D7D1-E557-7F215E944CA7}"/>
              </a:ext>
            </a:extLst>
          </p:cNvPr>
          <p:cNvSpPr/>
          <p:nvPr/>
        </p:nvSpPr>
        <p:spPr>
          <a:xfrm>
            <a:off x="469138" y="540526"/>
            <a:ext cx="8205724" cy="4159875"/>
          </a:xfrm>
          <a:prstGeom prst="rect">
            <a:avLst/>
          </a:prstGeom>
          <a:noFill/>
          <a:ln w="76200">
            <a:solidFill>
              <a:srgbClr val="13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rgbClr val="13359B"/>
              </a:solidFill>
            </a:endParaRPr>
          </a:p>
        </p:txBody>
      </p:sp>
      <p:sp>
        <p:nvSpPr>
          <p:cNvPr id="3" name="ZoneTexte 2">
            <a:extLst>
              <a:ext uri="{FF2B5EF4-FFF2-40B4-BE49-F238E27FC236}">
                <a16:creationId xmlns:a16="http://schemas.microsoft.com/office/drawing/2014/main" id="{787063AF-7ED6-0369-E498-B3856B9DA5D9}"/>
              </a:ext>
            </a:extLst>
          </p:cNvPr>
          <p:cNvSpPr txBox="1"/>
          <p:nvPr/>
        </p:nvSpPr>
        <p:spPr>
          <a:xfrm>
            <a:off x="1775015" y="2620464"/>
            <a:ext cx="5593967" cy="1538883"/>
          </a:xfrm>
          <a:prstGeom prst="rect">
            <a:avLst/>
          </a:prstGeom>
          <a:noFill/>
        </p:spPr>
        <p:txBody>
          <a:bodyPr wrap="none" rtlCol="0">
            <a:spAutoFit/>
          </a:bodyPr>
          <a:lstStyle/>
          <a:p>
            <a:pPr algn="ctr"/>
            <a:r>
              <a:rPr lang="fr-FR" sz="8000" dirty="0">
                <a:solidFill>
                  <a:srgbClr val="13359B"/>
                </a:solidFill>
              </a:rPr>
              <a:t>Introduction</a:t>
            </a:r>
          </a:p>
          <a:p>
            <a:endParaRPr lang="fr-FR" dirty="0"/>
          </a:p>
        </p:txBody>
      </p:sp>
      <p:sp>
        <p:nvSpPr>
          <p:cNvPr id="4" name="ZoneTexte 3">
            <a:extLst>
              <a:ext uri="{FF2B5EF4-FFF2-40B4-BE49-F238E27FC236}">
                <a16:creationId xmlns:a16="http://schemas.microsoft.com/office/drawing/2014/main" id="{7660E950-AFEB-E07C-5649-6F9BDDE54FE2}"/>
              </a:ext>
            </a:extLst>
          </p:cNvPr>
          <p:cNvSpPr txBox="1"/>
          <p:nvPr/>
        </p:nvSpPr>
        <p:spPr>
          <a:xfrm>
            <a:off x="3565953" y="781318"/>
            <a:ext cx="2012090" cy="2277547"/>
          </a:xfrm>
          <a:prstGeom prst="rect">
            <a:avLst/>
          </a:prstGeom>
          <a:noFill/>
        </p:spPr>
        <p:txBody>
          <a:bodyPr wrap="none" rtlCol="0">
            <a:spAutoFit/>
          </a:bodyPr>
          <a:lstStyle/>
          <a:p>
            <a:pPr algn="ctr"/>
            <a:r>
              <a:rPr lang="fr-FR" sz="12800" dirty="0">
                <a:solidFill>
                  <a:srgbClr val="13359B"/>
                </a:solidFill>
              </a:rPr>
              <a:t>01</a:t>
            </a:r>
          </a:p>
          <a:p>
            <a:endParaRPr lang="fr-FR" dirty="0"/>
          </a:p>
        </p:txBody>
      </p:sp>
      <p:cxnSp>
        <p:nvCxnSpPr>
          <p:cNvPr id="5" name="Connecteur droit 4">
            <a:extLst>
              <a:ext uri="{FF2B5EF4-FFF2-40B4-BE49-F238E27FC236}">
                <a16:creationId xmlns:a16="http://schemas.microsoft.com/office/drawing/2014/main" id="{38B030CF-825A-FFA8-5197-05F2F6667850}"/>
              </a:ext>
            </a:extLst>
          </p:cNvPr>
          <p:cNvCxnSpPr>
            <a:cxnSpLocks/>
          </p:cNvCxnSpPr>
          <p:nvPr/>
        </p:nvCxnSpPr>
        <p:spPr>
          <a:xfrm>
            <a:off x="3847253" y="1127760"/>
            <a:ext cx="0" cy="2882053"/>
          </a:xfrm>
          <a:prstGeom prst="line">
            <a:avLst/>
          </a:prstGeom>
          <a:ln w="57150" cap="rnd">
            <a:no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454957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32"/>
        <p:cNvGrpSpPr/>
        <p:nvPr/>
      </p:nvGrpSpPr>
      <p:grpSpPr>
        <a:xfrm>
          <a:off x="0" y="0"/>
          <a:ext cx="0" cy="0"/>
          <a:chOff x="0" y="0"/>
          <a:chExt cx="0" cy="0"/>
        </a:xfrm>
      </p:grpSpPr>
      <p:grpSp>
        <p:nvGrpSpPr>
          <p:cNvPr id="2733" name="Google Shape;2733;p31"/>
          <p:cNvGrpSpPr/>
          <p:nvPr/>
        </p:nvGrpSpPr>
        <p:grpSpPr>
          <a:xfrm>
            <a:off x="542250" y="1315845"/>
            <a:ext cx="6081329" cy="3668784"/>
            <a:chOff x="637925" y="1644150"/>
            <a:chExt cx="4767800" cy="2876350"/>
          </a:xfrm>
        </p:grpSpPr>
        <p:sp>
          <p:nvSpPr>
            <p:cNvPr id="2734" name="Google Shape;2734;p31"/>
            <p:cNvSpPr/>
            <p:nvPr/>
          </p:nvSpPr>
          <p:spPr>
            <a:xfrm>
              <a:off x="4961550" y="3378825"/>
              <a:ext cx="76025" cy="75225"/>
            </a:xfrm>
            <a:custGeom>
              <a:avLst/>
              <a:gdLst/>
              <a:ahLst/>
              <a:cxnLst/>
              <a:rect l="l" t="t" r="r" b="b"/>
              <a:pathLst>
                <a:path w="3041" h="3009" extrusionOk="0">
                  <a:moveTo>
                    <a:pt x="571" y="0"/>
                  </a:moveTo>
                  <a:lnTo>
                    <a:pt x="286" y="1521"/>
                  </a:lnTo>
                  <a:lnTo>
                    <a:pt x="1" y="3009"/>
                  </a:lnTo>
                  <a:lnTo>
                    <a:pt x="1521" y="2756"/>
                  </a:lnTo>
                  <a:lnTo>
                    <a:pt x="3041" y="2502"/>
                  </a:lnTo>
                  <a:lnTo>
                    <a:pt x="1806" y="1236"/>
                  </a:lnTo>
                  <a:lnTo>
                    <a:pt x="571"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1"/>
            <p:cNvSpPr/>
            <p:nvPr/>
          </p:nvSpPr>
          <p:spPr>
            <a:xfrm>
              <a:off x="4165875" y="2603725"/>
              <a:ext cx="969100" cy="969100"/>
            </a:xfrm>
            <a:custGeom>
              <a:avLst/>
              <a:gdLst/>
              <a:ahLst/>
              <a:cxnLst/>
              <a:rect l="l" t="t" r="r" b="b"/>
              <a:pathLst>
                <a:path w="38764" h="38764" extrusionOk="0">
                  <a:moveTo>
                    <a:pt x="19382" y="254"/>
                  </a:moveTo>
                  <a:cubicBezTo>
                    <a:pt x="29928" y="254"/>
                    <a:pt x="38510" y="8836"/>
                    <a:pt x="38510" y="19382"/>
                  </a:cubicBezTo>
                  <a:cubicBezTo>
                    <a:pt x="38510" y="29928"/>
                    <a:pt x="29928" y="38510"/>
                    <a:pt x="19382" y="38510"/>
                  </a:cubicBezTo>
                  <a:cubicBezTo>
                    <a:pt x="8836" y="38510"/>
                    <a:pt x="254" y="29928"/>
                    <a:pt x="254" y="19382"/>
                  </a:cubicBezTo>
                  <a:cubicBezTo>
                    <a:pt x="254" y="8836"/>
                    <a:pt x="8836" y="254"/>
                    <a:pt x="19382" y="254"/>
                  </a:cubicBezTo>
                  <a:close/>
                  <a:moveTo>
                    <a:pt x="19382" y="1"/>
                  </a:moveTo>
                  <a:cubicBezTo>
                    <a:pt x="8709" y="1"/>
                    <a:pt x="0" y="8678"/>
                    <a:pt x="0" y="19382"/>
                  </a:cubicBezTo>
                  <a:cubicBezTo>
                    <a:pt x="0" y="30054"/>
                    <a:pt x="8709" y="38763"/>
                    <a:pt x="19382" y="38763"/>
                  </a:cubicBezTo>
                  <a:cubicBezTo>
                    <a:pt x="30054" y="38763"/>
                    <a:pt x="38763" y="30054"/>
                    <a:pt x="38763" y="19382"/>
                  </a:cubicBezTo>
                  <a:cubicBezTo>
                    <a:pt x="38763" y="8678"/>
                    <a:pt x="30054" y="1"/>
                    <a:pt x="19382"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1"/>
            <p:cNvSpPr/>
            <p:nvPr/>
          </p:nvSpPr>
          <p:spPr>
            <a:xfrm>
              <a:off x="4262450" y="2700325"/>
              <a:ext cx="775925" cy="775900"/>
            </a:xfrm>
            <a:custGeom>
              <a:avLst/>
              <a:gdLst/>
              <a:ahLst/>
              <a:cxnLst/>
              <a:rect l="l" t="t" r="r" b="b"/>
              <a:pathLst>
                <a:path w="31037" h="31036" extrusionOk="0">
                  <a:moveTo>
                    <a:pt x="15519" y="3737"/>
                  </a:moveTo>
                  <a:cubicBezTo>
                    <a:pt x="22011" y="3737"/>
                    <a:pt x="27300" y="8994"/>
                    <a:pt x="27300" y="15518"/>
                  </a:cubicBezTo>
                  <a:cubicBezTo>
                    <a:pt x="27300" y="22010"/>
                    <a:pt x="22011" y="27299"/>
                    <a:pt x="15519" y="27299"/>
                  </a:cubicBezTo>
                  <a:cubicBezTo>
                    <a:pt x="9027" y="27299"/>
                    <a:pt x="3738" y="22010"/>
                    <a:pt x="3738" y="15518"/>
                  </a:cubicBezTo>
                  <a:cubicBezTo>
                    <a:pt x="3738" y="8994"/>
                    <a:pt x="9027" y="3737"/>
                    <a:pt x="15519" y="3737"/>
                  </a:cubicBezTo>
                  <a:close/>
                  <a:moveTo>
                    <a:pt x="15519" y="0"/>
                  </a:moveTo>
                  <a:cubicBezTo>
                    <a:pt x="6936" y="0"/>
                    <a:pt x="1" y="6936"/>
                    <a:pt x="1" y="15518"/>
                  </a:cubicBezTo>
                  <a:cubicBezTo>
                    <a:pt x="1" y="24069"/>
                    <a:pt x="6936" y="31036"/>
                    <a:pt x="15519" y="31036"/>
                  </a:cubicBezTo>
                  <a:cubicBezTo>
                    <a:pt x="24069" y="31036"/>
                    <a:pt x="31037" y="24069"/>
                    <a:pt x="31037" y="15518"/>
                  </a:cubicBezTo>
                  <a:cubicBezTo>
                    <a:pt x="31037" y="6936"/>
                    <a:pt x="24101" y="0"/>
                    <a:pt x="1551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1"/>
            <p:cNvSpPr/>
            <p:nvPr/>
          </p:nvSpPr>
          <p:spPr>
            <a:xfrm>
              <a:off x="4124700" y="3044725"/>
              <a:ext cx="87125" cy="87100"/>
            </a:xfrm>
            <a:custGeom>
              <a:avLst/>
              <a:gdLst/>
              <a:ahLst/>
              <a:cxnLst/>
              <a:rect l="l" t="t" r="r" b="b"/>
              <a:pathLst>
                <a:path w="3485" h="3484" extrusionOk="0">
                  <a:moveTo>
                    <a:pt x="1742" y="0"/>
                  </a:moveTo>
                  <a:cubicBezTo>
                    <a:pt x="792" y="0"/>
                    <a:pt x="0" y="760"/>
                    <a:pt x="0" y="1742"/>
                  </a:cubicBezTo>
                  <a:cubicBezTo>
                    <a:pt x="0" y="2692"/>
                    <a:pt x="792" y="3484"/>
                    <a:pt x="1742" y="3484"/>
                  </a:cubicBezTo>
                  <a:cubicBezTo>
                    <a:pt x="2692" y="3484"/>
                    <a:pt x="3484" y="2692"/>
                    <a:pt x="3484" y="1742"/>
                  </a:cubicBezTo>
                  <a:cubicBezTo>
                    <a:pt x="3484" y="760"/>
                    <a:pt x="2724" y="0"/>
                    <a:pt x="174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1"/>
            <p:cNvSpPr/>
            <p:nvPr/>
          </p:nvSpPr>
          <p:spPr>
            <a:xfrm>
              <a:off x="3870550" y="1742325"/>
              <a:ext cx="75250" cy="75250"/>
            </a:xfrm>
            <a:custGeom>
              <a:avLst/>
              <a:gdLst/>
              <a:ahLst/>
              <a:cxnLst/>
              <a:rect l="l" t="t" r="r" b="b"/>
              <a:pathLst>
                <a:path w="3010" h="3010" extrusionOk="0">
                  <a:moveTo>
                    <a:pt x="2503" y="1"/>
                  </a:moveTo>
                  <a:lnTo>
                    <a:pt x="1236" y="1236"/>
                  </a:lnTo>
                  <a:lnTo>
                    <a:pt x="1" y="2471"/>
                  </a:lnTo>
                  <a:lnTo>
                    <a:pt x="1521" y="2724"/>
                  </a:lnTo>
                  <a:lnTo>
                    <a:pt x="3009" y="3009"/>
                  </a:lnTo>
                  <a:lnTo>
                    <a:pt x="3009" y="3009"/>
                  </a:lnTo>
                  <a:lnTo>
                    <a:pt x="2756" y="1521"/>
                  </a:lnTo>
                  <a:lnTo>
                    <a:pt x="2503"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1"/>
            <p:cNvSpPr/>
            <p:nvPr/>
          </p:nvSpPr>
          <p:spPr>
            <a:xfrm>
              <a:off x="3532475" y="2567300"/>
              <a:ext cx="87125" cy="87125"/>
            </a:xfrm>
            <a:custGeom>
              <a:avLst/>
              <a:gdLst/>
              <a:ahLst/>
              <a:cxnLst/>
              <a:rect l="l" t="t" r="r" b="b"/>
              <a:pathLst>
                <a:path w="3485" h="3485" extrusionOk="0">
                  <a:moveTo>
                    <a:pt x="1743" y="1"/>
                  </a:moveTo>
                  <a:cubicBezTo>
                    <a:pt x="793" y="1"/>
                    <a:pt x="1" y="761"/>
                    <a:pt x="1" y="1743"/>
                  </a:cubicBezTo>
                  <a:cubicBezTo>
                    <a:pt x="1" y="2693"/>
                    <a:pt x="793" y="3484"/>
                    <a:pt x="1743" y="3484"/>
                  </a:cubicBezTo>
                  <a:cubicBezTo>
                    <a:pt x="2725" y="3484"/>
                    <a:pt x="3485" y="2693"/>
                    <a:pt x="3485" y="1743"/>
                  </a:cubicBezTo>
                  <a:cubicBezTo>
                    <a:pt x="3485" y="761"/>
                    <a:pt x="2725" y="1"/>
                    <a:pt x="174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1"/>
            <p:cNvSpPr/>
            <p:nvPr/>
          </p:nvSpPr>
          <p:spPr>
            <a:xfrm>
              <a:off x="3095450" y="1644150"/>
              <a:ext cx="969100" cy="969900"/>
            </a:xfrm>
            <a:custGeom>
              <a:avLst/>
              <a:gdLst/>
              <a:ahLst/>
              <a:cxnLst/>
              <a:rect l="l" t="t" r="r" b="b"/>
              <a:pathLst>
                <a:path w="38764" h="38796" extrusionOk="0">
                  <a:moveTo>
                    <a:pt x="19382" y="286"/>
                  </a:moveTo>
                  <a:cubicBezTo>
                    <a:pt x="29928" y="286"/>
                    <a:pt x="38510" y="8868"/>
                    <a:pt x="38510" y="19414"/>
                  </a:cubicBezTo>
                  <a:cubicBezTo>
                    <a:pt x="38510" y="29960"/>
                    <a:pt x="29928" y="38542"/>
                    <a:pt x="19382" y="38542"/>
                  </a:cubicBezTo>
                  <a:cubicBezTo>
                    <a:pt x="8805" y="38542"/>
                    <a:pt x="222" y="29960"/>
                    <a:pt x="222" y="19414"/>
                  </a:cubicBezTo>
                  <a:cubicBezTo>
                    <a:pt x="222" y="8868"/>
                    <a:pt x="8805" y="286"/>
                    <a:pt x="19382" y="286"/>
                  </a:cubicBezTo>
                  <a:close/>
                  <a:moveTo>
                    <a:pt x="19382" y="1"/>
                  </a:moveTo>
                  <a:cubicBezTo>
                    <a:pt x="8678" y="1"/>
                    <a:pt x="1" y="8710"/>
                    <a:pt x="1" y="19414"/>
                  </a:cubicBezTo>
                  <a:cubicBezTo>
                    <a:pt x="1" y="30086"/>
                    <a:pt x="8678" y="38795"/>
                    <a:pt x="19382" y="38795"/>
                  </a:cubicBezTo>
                  <a:cubicBezTo>
                    <a:pt x="30055" y="38795"/>
                    <a:pt x="38764" y="30086"/>
                    <a:pt x="38764" y="19414"/>
                  </a:cubicBezTo>
                  <a:cubicBezTo>
                    <a:pt x="38764" y="8710"/>
                    <a:pt x="30055" y="1"/>
                    <a:pt x="19382"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1"/>
            <p:cNvSpPr/>
            <p:nvPr/>
          </p:nvSpPr>
          <p:spPr>
            <a:xfrm>
              <a:off x="3191250" y="1740750"/>
              <a:ext cx="776700" cy="776700"/>
            </a:xfrm>
            <a:custGeom>
              <a:avLst/>
              <a:gdLst/>
              <a:ahLst/>
              <a:cxnLst/>
              <a:rect l="l" t="t" r="r" b="b"/>
              <a:pathLst>
                <a:path w="31068" h="31068" extrusionOk="0">
                  <a:moveTo>
                    <a:pt x="15550" y="3769"/>
                  </a:moveTo>
                  <a:cubicBezTo>
                    <a:pt x="22042" y="3769"/>
                    <a:pt x="27331" y="9058"/>
                    <a:pt x="27331" y="15550"/>
                  </a:cubicBezTo>
                  <a:cubicBezTo>
                    <a:pt x="27331" y="22042"/>
                    <a:pt x="22042" y="27331"/>
                    <a:pt x="15550" y="27331"/>
                  </a:cubicBezTo>
                  <a:cubicBezTo>
                    <a:pt x="9026" y="27331"/>
                    <a:pt x="3738" y="22042"/>
                    <a:pt x="3738" y="15550"/>
                  </a:cubicBezTo>
                  <a:cubicBezTo>
                    <a:pt x="3738" y="9026"/>
                    <a:pt x="9026" y="3769"/>
                    <a:pt x="15550" y="3769"/>
                  </a:cubicBezTo>
                  <a:close/>
                  <a:moveTo>
                    <a:pt x="15550" y="1"/>
                  </a:moveTo>
                  <a:cubicBezTo>
                    <a:pt x="6968" y="1"/>
                    <a:pt x="1" y="6968"/>
                    <a:pt x="1" y="15550"/>
                  </a:cubicBezTo>
                  <a:cubicBezTo>
                    <a:pt x="1" y="24101"/>
                    <a:pt x="6968" y="31068"/>
                    <a:pt x="15550" y="31068"/>
                  </a:cubicBezTo>
                  <a:cubicBezTo>
                    <a:pt x="24101" y="31068"/>
                    <a:pt x="31068" y="24101"/>
                    <a:pt x="31068" y="15550"/>
                  </a:cubicBezTo>
                  <a:cubicBezTo>
                    <a:pt x="31068" y="6968"/>
                    <a:pt x="24101" y="1"/>
                    <a:pt x="1555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1"/>
            <p:cNvSpPr/>
            <p:nvPr/>
          </p:nvSpPr>
          <p:spPr>
            <a:xfrm>
              <a:off x="2776400" y="3084300"/>
              <a:ext cx="1391075" cy="7950"/>
            </a:xfrm>
            <a:custGeom>
              <a:avLst/>
              <a:gdLst/>
              <a:ahLst/>
              <a:cxnLst/>
              <a:rect l="l" t="t" r="r" b="b"/>
              <a:pathLst>
                <a:path w="55643" h="318" extrusionOk="0">
                  <a:moveTo>
                    <a:pt x="0" y="1"/>
                  </a:moveTo>
                  <a:lnTo>
                    <a:pt x="0" y="317"/>
                  </a:lnTo>
                  <a:lnTo>
                    <a:pt x="55643" y="317"/>
                  </a:lnTo>
                  <a:lnTo>
                    <a:pt x="55643"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1"/>
            <p:cNvSpPr/>
            <p:nvPr/>
          </p:nvSpPr>
          <p:spPr>
            <a:xfrm>
              <a:off x="3572075" y="2592650"/>
              <a:ext cx="7950" cy="980175"/>
            </a:xfrm>
            <a:custGeom>
              <a:avLst/>
              <a:gdLst/>
              <a:ahLst/>
              <a:cxnLst/>
              <a:rect l="l" t="t" r="r" b="b"/>
              <a:pathLst>
                <a:path w="318" h="39207" extrusionOk="0">
                  <a:moveTo>
                    <a:pt x="0" y="0"/>
                  </a:moveTo>
                  <a:lnTo>
                    <a:pt x="0" y="39206"/>
                  </a:lnTo>
                  <a:lnTo>
                    <a:pt x="317" y="39206"/>
                  </a:lnTo>
                  <a:lnTo>
                    <a:pt x="317"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1"/>
            <p:cNvSpPr/>
            <p:nvPr/>
          </p:nvSpPr>
          <p:spPr>
            <a:xfrm>
              <a:off x="3202325" y="4347900"/>
              <a:ext cx="75250" cy="75225"/>
            </a:xfrm>
            <a:custGeom>
              <a:avLst/>
              <a:gdLst/>
              <a:ahLst/>
              <a:cxnLst/>
              <a:rect l="l" t="t" r="r" b="b"/>
              <a:pathLst>
                <a:path w="3010" h="3009" extrusionOk="0">
                  <a:moveTo>
                    <a:pt x="1" y="0"/>
                  </a:moveTo>
                  <a:lnTo>
                    <a:pt x="254" y="1489"/>
                  </a:lnTo>
                  <a:lnTo>
                    <a:pt x="508" y="3009"/>
                  </a:lnTo>
                  <a:lnTo>
                    <a:pt x="1774" y="1774"/>
                  </a:lnTo>
                  <a:lnTo>
                    <a:pt x="3010" y="539"/>
                  </a:lnTo>
                  <a:lnTo>
                    <a:pt x="1521" y="254"/>
                  </a:lnTo>
                  <a:lnTo>
                    <a:pt x="1"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1"/>
            <p:cNvSpPr/>
            <p:nvPr/>
          </p:nvSpPr>
          <p:spPr>
            <a:xfrm>
              <a:off x="3532475" y="3511050"/>
              <a:ext cx="87125" cy="87100"/>
            </a:xfrm>
            <a:custGeom>
              <a:avLst/>
              <a:gdLst/>
              <a:ahLst/>
              <a:cxnLst/>
              <a:rect l="l" t="t" r="r" b="b"/>
              <a:pathLst>
                <a:path w="3485" h="3484" extrusionOk="0">
                  <a:moveTo>
                    <a:pt x="1743" y="0"/>
                  </a:moveTo>
                  <a:cubicBezTo>
                    <a:pt x="793" y="0"/>
                    <a:pt x="1" y="792"/>
                    <a:pt x="1" y="1742"/>
                  </a:cubicBezTo>
                  <a:cubicBezTo>
                    <a:pt x="1" y="2692"/>
                    <a:pt x="793" y="3484"/>
                    <a:pt x="1743" y="3484"/>
                  </a:cubicBezTo>
                  <a:cubicBezTo>
                    <a:pt x="2725" y="3484"/>
                    <a:pt x="3485" y="2692"/>
                    <a:pt x="3485" y="1742"/>
                  </a:cubicBezTo>
                  <a:cubicBezTo>
                    <a:pt x="3485" y="792"/>
                    <a:pt x="2725" y="0"/>
                    <a:pt x="174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1"/>
            <p:cNvSpPr/>
            <p:nvPr/>
          </p:nvSpPr>
          <p:spPr>
            <a:xfrm>
              <a:off x="3532475" y="3044725"/>
              <a:ext cx="87125" cy="87100"/>
            </a:xfrm>
            <a:custGeom>
              <a:avLst/>
              <a:gdLst/>
              <a:ahLst/>
              <a:cxnLst/>
              <a:rect l="l" t="t" r="r" b="b"/>
              <a:pathLst>
                <a:path w="3485" h="3484" extrusionOk="0">
                  <a:moveTo>
                    <a:pt x="1743" y="0"/>
                  </a:moveTo>
                  <a:cubicBezTo>
                    <a:pt x="793" y="0"/>
                    <a:pt x="1" y="760"/>
                    <a:pt x="1" y="1742"/>
                  </a:cubicBezTo>
                  <a:cubicBezTo>
                    <a:pt x="1" y="2692"/>
                    <a:pt x="793" y="3484"/>
                    <a:pt x="1743" y="3484"/>
                  </a:cubicBezTo>
                  <a:cubicBezTo>
                    <a:pt x="2693" y="3484"/>
                    <a:pt x="3485" y="2692"/>
                    <a:pt x="3485" y="1742"/>
                  </a:cubicBezTo>
                  <a:cubicBezTo>
                    <a:pt x="3485" y="760"/>
                    <a:pt x="2693" y="0"/>
                    <a:pt x="174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1"/>
            <p:cNvSpPr/>
            <p:nvPr/>
          </p:nvSpPr>
          <p:spPr>
            <a:xfrm>
              <a:off x="3084375" y="3551425"/>
              <a:ext cx="969100" cy="969075"/>
            </a:xfrm>
            <a:custGeom>
              <a:avLst/>
              <a:gdLst/>
              <a:ahLst/>
              <a:cxnLst/>
              <a:rect l="l" t="t" r="r" b="b"/>
              <a:pathLst>
                <a:path w="38764" h="38763" extrusionOk="0">
                  <a:moveTo>
                    <a:pt x="19382" y="254"/>
                  </a:moveTo>
                  <a:cubicBezTo>
                    <a:pt x="29928" y="254"/>
                    <a:pt x="38510" y="8836"/>
                    <a:pt x="38510" y="19382"/>
                  </a:cubicBezTo>
                  <a:cubicBezTo>
                    <a:pt x="38510" y="29927"/>
                    <a:pt x="29928" y="38510"/>
                    <a:pt x="19382" y="38510"/>
                  </a:cubicBezTo>
                  <a:cubicBezTo>
                    <a:pt x="8836" y="38510"/>
                    <a:pt x="254" y="29927"/>
                    <a:pt x="254" y="19382"/>
                  </a:cubicBezTo>
                  <a:cubicBezTo>
                    <a:pt x="254" y="8836"/>
                    <a:pt x="8836" y="254"/>
                    <a:pt x="19382" y="254"/>
                  </a:cubicBezTo>
                  <a:close/>
                  <a:moveTo>
                    <a:pt x="19382" y="0"/>
                  </a:moveTo>
                  <a:cubicBezTo>
                    <a:pt x="8678" y="0"/>
                    <a:pt x="0" y="8709"/>
                    <a:pt x="0" y="19382"/>
                  </a:cubicBezTo>
                  <a:cubicBezTo>
                    <a:pt x="0" y="30086"/>
                    <a:pt x="8678" y="38763"/>
                    <a:pt x="19382" y="38763"/>
                  </a:cubicBezTo>
                  <a:cubicBezTo>
                    <a:pt x="30054" y="38763"/>
                    <a:pt x="38763" y="30086"/>
                    <a:pt x="38763" y="19382"/>
                  </a:cubicBezTo>
                  <a:cubicBezTo>
                    <a:pt x="38763" y="8709"/>
                    <a:pt x="30054" y="0"/>
                    <a:pt x="1938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1"/>
            <p:cNvSpPr/>
            <p:nvPr/>
          </p:nvSpPr>
          <p:spPr>
            <a:xfrm>
              <a:off x="3180950" y="3648000"/>
              <a:ext cx="775925" cy="775925"/>
            </a:xfrm>
            <a:custGeom>
              <a:avLst/>
              <a:gdLst/>
              <a:ahLst/>
              <a:cxnLst/>
              <a:rect l="l" t="t" r="r" b="b"/>
              <a:pathLst>
                <a:path w="31037" h="31037" extrusionOk="0">
                  <a:moveTo>
                    <a:pt x="15519" y="3738"/>
                  </a:moveTo>
                  <a:cubicBezTo>
                    <a:pt x="22011" y="3738"/>
                    <a:pt x="27300" y="9027"/>
                    <a:pt x="27300" y="15519"/>
                  </a:cubicBezTo>
                  <a:cubicBezTo>
                    <a:pt x="27300" y="22042"/>
                    <a:pt x="22011" y="27299"/>
                    <a:pt x="15519" y="27299"/>
                  </a:cubicBezTo>
                  <a:cubicBezTo>
                    <a:pt x="9027" y="27299"/>
                    <a:pt x="3738" y="22011"/>
                    <a:pt x="3738" y="15519"/>
                  </a:cubicBezTo>
                  <a:cubicBezTo>
                    <a:pt x="3738" y="9027"/>
                    <a:pt x="9027" y="3738"/>
                    <a:pt x="15519" y="3738"/>
                  </a:cubicBezTo>
                  <a:close/>
                  <a:moveTo>
                    <a:pt x="15519" y="1"/>
                  </a:moveTo>
                  <a:cubicBezTo>
                    <a:pt x="6936" y="1"/>
                    <a:pt x="1" y="6968"/>
                    <a:pt x="1" y="15519"/>
                  </a:cubicBezTo>
                  <a:cubicBezTo>
                    <a:pt x="1" y="24101"/>
                    <a:pt x="6936" y="31036"/>
                    <a:pt x="15519" y="31036"/>
                  </a:cubicBezTo>
                  <a:cubicBezTo>
                    <a:pt x="24069" y="31036"/>
                    <a:pt x="31037" y="24101"/>
                    <a:pt x="31037" y="15519"/>
                  </a:cubicBezTo>
                  <a:cubicBezTo>
                    <a:pt x="31037" y="6968"/>
                    <a:pt x="24069" y="1"/>
                    <a:pt x="15519"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1"/>
            <p:cNvSpPr/>
            <p:nvPr/>
          </p:nvSpPr>
          <p:spPr>
            <a:xfrm>
              <a:off x="2694850" y="2979800"/>
              <a:ext cx="86325" cy="62575"/>
            </a:xfrm>
            <a:custGeom>
              <a:avLst/>
              <a:gdLst/>
              <a:ahLst/>
              <a:cxnLst/>
              <a:rect l="l" t="t" r="r" b="b"/>
              <a:pathLst>
                <a:path w="3453" h="2503" extrusionOk="0">
                  <a:moveTo>
                    <a:pt x="0" y="0"/>
                  </a:moveTo>
                  <a:lnTo>
                    <a:pt x="855" y="1267"/>
                  </a:lnTo>
                  <a:lnTo>
                    <a:pt x="1710" y="2502"/>
                  </a:lnTo>
                  <a:lnTo>
                    <a:pt x="2597" y="1267"/>
                  </a:lnTo>
                  <a:lnTo>
                    <a:pt x="3452"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1"/>
            <p:cNvSpPr/>
            <p:nvPr/>
          </p:nvSpPr>
          <p:spPr>
            <a:xfrm>
              <a:off x="2384475" y="3080350"/>
              <a:ext cx="373725" cy="6350"/>
            </a:xfrm>
            <a:custGeom>
              <a:avLst/>
              <a:gdLst/>
              <a:ahLst/>
              <a:cxnLst/>
              <a:rect l="l" t="t" r="r" b="b"/>
              <a:pathLst>
                <a:path w="14949" h="254" extrusionOk="0">
                  <a:moveTo>
                    <a:pt x="1" y="0"/>
                  </a:moveTo>
                  <a:lnTo>
                    <a:pt x="1" y="254"/>
                  </a:lnTo>
                  <a:lnTo>
                    <a:pt x="14949" y="254"/>
                  </a:lnTo>
                  <a:lnTo>
                    <a:pt x="14949"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1"/>
            <p:cNvSpPr/>
            <p:nvPr/>
          </p:nvSpPr>
          <p:spPr>
            <a:xfrm>
              <a:off x="1694900" y="3759650"/>
              <a:ext cx="6350" cy="373700"/>
            </a:xfrm>
            <a:custGeom>
              <a:avLst/>
              <a:gdLst/>
              <a:ahLst/>
              <a:cxnLst/>
              <a:rect l="l" t="t" r="r" b="b"/>
              <a:pathLst>
                <a:path w="254" h="14948" extrusionOk="0">
                  <a:moveTo>
                    <a:pt x="0" y="0"/>
                  </a:moveTo>
                  <a:lnTo>
                    <a:pt x="0" y="14948"/>
                  </a:lnTo>
                  <a:lnTo>
                    <a:pt x="253" y="14948"/>
                  </a:lnTo>
                  <a:lnTo>
                    <a:pt x="253"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1"/>
            <p:cNvSpPr/>
            <p:nvPr/>
          </p:nvSpPr>
          <p:spPr>
            <a:xfrm>
              <a:off x="642675" y="3080350"/>
              <a:ext cx="373725" cy="6350"/>
            </a:xfrm>
            <a:custGeom>
              <a:avLst/>
              <a:gdLst/>
              <a:ahLst/>
              <a:cxnLst/>
              <a:rect l="l" t="t" r="r" b="b"/>
              <a:pathLst>
                <a:path w="14949" h="254" extrusionOk="0">
                  <a:moveTo>
                    <a:pt x="1" y="0"/>
                  </a:moveTo>
                  <a:lnTo>
                    <a:pt x="1" y="254"/>
                  </a:lnTo>
                  <a:lnTo>
                    <a:pt x="14949" y="254"/>
                  </a:lnTo>
                  <a:lnTo>
                    <a:pt x="14949" y="0"/>
                  </a:lnTo>
                  <a:close/>
                </a:path>
              </a:pathLst>
            </a:custGeom>
            <a:solidFill>
              <a:srgbClr val="96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1"/>
            <p:cNvSpPr/>
            <p:nvPr/>
          </p:nvSpPr>
          <p:spPr>
            <a:xfrm>
              <a:off x="1698050" y="3079550"/>
              <a:ext cx="688050" cy="688025"/>
            </a:xfrm>
            <a:custGeom>
              <a:avLst/>
              <a:gdLst/>
              <a:ahLst/>
              <a:cxnLst/>
              <a:rect l="l" t="t" r="r" b="b"/>
              <a:pathLst>
                <a:path w="27522" h="27521" extrusionOk="0">
                  <a:moveTo>
                    <a:pt x="23056" y="1"/>
                  </a:moveTo>
                  <a:lnTo>
                    <a:pt x="23056" y="32"/>
                  </a:lnTo>
                  <a:cubicBezTo>
                    <a:pt x="23056" y="12763"/>
                    <a:pt x="12732" y="23087"/>
                    <a:pt x="1" y="23087"/>
                  </a:cubicBezTo>
                  <a:lnTo>
                    <a:pt x="1" y="27521"/>
                  </a:lnTo>
                  <a:cubicBezTo>
                    <a:pt x="15202" y="27521"/>
                    <a:pt x="27521" y="15202"/>
                    <a:pt x="2752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1"/>
            <p:cNvSpPr/>
            <p:nvPr/>
          </p:nvSpPr>
          <p:spPr>
            <a:xfrm>
              <a:off x="1010050" y="3079550"/>
              <a:ext cx="688025" cy="688025"/>
            </a:xfrm>
            <a:custGeom>
              <a:avLst/>
              <a:gdLst/>
              <a:ahLst/>
              <a:cxnLst/>
              <a:rect l="l" t="t" r="r" b="b"/>
              <a:pathLst>
                <a:path w="27521" h="27521" extrusionOk="0">
                  <a:moveTo>
                    <a:pt x="0" y="1"/>
                  </a:moveTo>
                  <a:cubicBezTo>
                    <a:pt x="0" y="15202"/>
                    <a:pt x="12320" y="27521"/>
                    <a:pt x="27521" y="27521"/>
                  </a:cubicBezTo>
                  <a:lnTo>
                    <a:pt x="27521" y="23087"/>
                  </a:lnTo>
                  <a:cubicBezTo>
                    <a:pt x="14790" y="23087"/>
                    <a:pt x="4466" y="12763"/>
                    <a:pt x="4466" y="32"/>
                  </a:cubicBezTo>
                  <a:lnTo>
                    <a:pt x="446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1"/>
            <p:cNvSpPr/>
            <p:nvPr/>
          </p:nvSpPr>
          <p:spPr>
            <a:xfrm>
              <a:off x="1010050" y="2393125"/>
              <a:ext cx="1376050" cy="688025"/>
            </a:xfrm>
            <a:custGeom>
              <a:avLst/>
              <a:gdLst/>
              <a:ahLst/>
              <a:cxnLst/>
              <a:rect l="l" t="t" r="r" b="b"/>
              <a:pathLst>
                <a:path w="55042" h="27521" extrusionOk="0">
                  <a:moveTo>
                    <a:pt x="27521" y="1"/>
                  </a:moveTo>
                  <a:cubicBezTo>
                    <a:pt x="12320" y="1"/>
                    <a:pt x="0" y="12320"/>
                    <a:pt x="0" y="27521"/>
                  </a:cubicBezTo>
                  <a:lnTo>
                    <a:pt x="4466" y="27521"/>
                  </a:lnTo>
                  <a:lnTo>
                    <a:pt x="4466" y="27489"/>
                  </a:lnTo>
                  <a:cubicBezTo>
                    <a:pt x="4466" y="14758"/>
                    <a:pt x="14790" y="4434"/>
                    <a:pt x="27521" y="4434"/>
                  </a:cubicBezTo>
                  <a:cubicBezTo>
                    <a:pt x="40252" y="4434"/>
                    <a:pt x="50576" y="14758"/>
                    <a:pt x="50576" y="27489"/>
                  </a:cubicBezTo>
                  <a:lnTo>
                    <a:pt x="50576" y="27521"/>
                  </a:lnTo>
                  <a:lnTo>
                    <a:pt x="55041" y="27521"/>
                  </a:lnTo>
                  <a:cubicBezTo>
                    <a:pt x="55041" y="12320"/>
                    <a:pt x="42722" y="1"/>
                    <a:pt x="27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1"/>
            <p:cNvSpPr/>
            <p:nvPr/>
          </p:nvSpPr>
          <p:spPr>
            <a:xfrm>
              <a:off x="820825" y="2203125"/>
              <a:ext cx="1754500" cy="877250"/>
            </a:xfrm>
            <a:custGeom>
              <a:avLst/>
              <a:gdLst/>
              <a:ahLst/>
              <a:cxnLst/>
              <a:rect l="l" t="t" r="r" b="b"/>
              <a:pathLst>
                <a:path w="70180" h="35090" extrusionOk="0">
                  <a:moveTo>
                    <a:pt x="35090" y="0"/>
                  </a:moveTo>
                  <a:cubicBezTo>
                    <a:pt x="15740" y="0"/>
                    <a:pt x="0" y="15740"/>
                    <a:pt x="0" y="35089"/>
                  </a:cubicBezTo>
                  <a:lnTo>
                    <a:pt x="1457" y="35089"/>
                  </a:lnTo>
                  <a:cubicBezTo>
                    <a:pt x="1457" y="16563"/>
                    <a:pt x="16563" y="1457"/>
                    <a:pt x="35090" y="1457"/>
                  </a:cubicBezTo>
                  <a:cubicBezTo>
                    <a:pt x="53648" y="1457"/>
                    <a:pt x="68722" y="16563"/>
                    <a:pt x="68722" y="35089"/>
                  </a:cubicBezTo>
                  <a:lnTo>
                    <a:pt x="70179" y="35089"/>
                  </a:lnTo>
                  <a:cubicBezTo>
                    <a:pt x="70179" y="15740"/>
                    <a:pt x="54440" y="0"/>
                    <a:pt x="3509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1"/>
            <p:cNvSpPr/>
            <p:nvPr/>
          </p:nvSpPr>
          <p:spPr>
            <a:xfrm>
              <a:off x="836650" y="3080350"/>
              <a:ext cx="861425" cy="862200"/>
            </a:xfrm>
            <a:custGeom>
              <a:avLst/>
              <a:gdLst/>
              <a:ahLst/>
              <a:cxnLst/>
              <a:rect l="l" t="t" r="r" b="b"/>
              <a:pathLst>
                <a:path w="34457" h="34488" extrusionOk="0">
                  <a:moveTo>
                    <a:pt x="1" y="0"/>
                  </a:moveTo>
                  <a:cubicBezTo>
                    <a:pt x="1" y="19002"/>
                    <a:pt x="15455" y="34488"/>
                    <a:pt x="34457" y="34488"/>
                  </a:cubicBezTo>
                  <a:lnTo>
                    <a:pt x="34457" y="34234"/>
                  </a:lnTo>
                  <a:cubicBezTo>
                    <a:pt x="15582" y="34234"/>
                    <a:pt x="223" y="18875"/>
                    <a:pt x="22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1"/>
            <p:cNvSpPr/>
            <p:nvPr/>
          </p:nvSpPr>
          <p:spPr>
            <a:xfrm>
              <a:off x="1698050" y="3080350"/>
              <a:ext cx="862225" cy="862200"/>
            </a:xfrm>
            <a:custGeom>
              <a:avLst/>
              <a:gdLst/>
              <a:ahLst/>
              <a:cxnLst/>
              <a:rect l="l" t="t" r="r" b="b"/>
              <a:pathLst>
                <a:path w="34489" h="34488" extrusionOk="0">
                  <a:moveTo>
                    <a:pt x="34235" y="0"/>
                  </a:moveTo>
                  <a:cubicBezTo>
                    <a:pt x="34235" y="18875"/>
                    <a:pt x="18876" y="34234"/>
                    <a:pt x="1" y="34234"/>
                  </a:cubicBezTo>
                  <a:lnTo>
                    <a:pt x="1" y="34488"/>
                  </a:lnTo>
                  <a:cubicBezTo>
                    <a:pt x="19002" y="34488"/>
                    <a:pt x="34488" y="19002"/>
                    <a:pt x="3448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1"/>
            <p:cNvSpPr/>
            <p:nvPr/>
          </p:nvSpPr>
          <p:spPr>
            <a:xfrm>
              <a:off x="653775" y="2036075"/>
              <a:ext cx="2089375" cy="1044300"/>
            </a:xfrm>
            <a:custGeom>
              <a:avLst/>
              <a:gdLst/>
              <a:ahLst/>
              <a:cxnLst/>
              <a:rect l="l" t="t" r="r" b="b"/>
              <a:pathLst>
                <a:path w="83575" h="41772" extrusionOk="0">
                  <a:moveTo>
                    <a:pt x="41772" y="0"/>
                  </a:moveTo>
                  <a:cubicBezTo>
                    <a:pt x="18748" y="0"/>
                    <a:pt x="0" y="18748"/>
                    <a:pt x="0" y="41771"/>
                  </a:cubicBezTo>
                  <a:lnTo>
                    <a:pt x="222" y="41771"/>
                  </a:lnTo>
                  <a:cubicBezTo>
                    <a:pt x="222" y="18875"/>
                    <a:pt x="18875" y="222"/>
                    <a:pt x="41772" y="222"/>
                  </a:cubicBezTo>
                  <a:cubicBezTo>
                    <a:pt x="64669" y="222"/>
                    <a:pt x="83322" y="18875"/>
                    <a:pt x="83322" y="41771"/>
                  </a:cubicBezTo>
                  <a:lnTo>
                    <a:pt x="83575" y="41771"/>
                  </a:lnTo>
                  <a:cubicBezTo>
                    <a:pt x="83575" y="18748"/>
                    <a:pt x="64827" y="0"/>
                    <a:pt x="417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1"/>
            <p:cNvSpPr/>
            <p:nvPr/>
          </p:nvSpPr>
          <p:spPr>
            <a:xfrm>
              <a:off x="637925" y="3080350"/>
              <a:ext cx="1060150" cy="1060125"/>
            </a:xfrm>
            <a:custGeom>
              <a:avLst/>
              <a:gdLst/>
              <a:ahLst/>
              <a:cxnLst/>
              <a:rect l="l" t="t" r="r" b="b"/>
              <a:pathLst>
                <a:path w="42406" h="42405" extrusionOk="0">
                  <a:moveTo>
                    <a:pt x="1" y="0"/>
                  </a:moveTo>
                  <a:cubicBezTo>
                    <a:pt x="1" y="23372"/>
                    <a:pt x="19034" y="42405"/>
                    <a:pt x="42406" y="42405"/>
                  </a:cubicBezTo>
                  <a:lnTo>
                    <a:pt x="42406" y="40948"/>
                  </a:lnTo>
                  <a:cubicBezTo>
                    <a:pt x="19826" y="40948"/>
                    <a:pt x="1489" y="22580"/>
                    <a:pt x="148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1"/>
            <p:cNvSpPr/>
            <p:nvPr/>
          </p:nvSpPr>
          <p:spPr>
            <a:xfrm>
              <a:off x="1698050" y="3080350"/>
              <a:ext cx="1060150" cy="1060125"/>
            </a:xfrm>
            <a:custGeom>
              <a:avLst/>
              <a:gdLst/>
              <a:ahLst/>
              <a:cxnLst/>
              <a:rect l="l" t="t" r="r" b="b"/>
              <a:pathLst>
                <a:path w="42406" h="42405" extrusionOk="0">
                  <a:moveTo>
                    <a:pt x="40949" y="0"/>
                  </a:moveTo>
                  <a:cubicBezTo>
                    <a:pt x="40949" y="22580"/>
                    <a:pt x="22581" y="40948"/>
                    <a:pt x="1" y="40948"/>
                  </a:cubicBezTo>
                  <a:lnTo>
                    <a:pt x="1" y="42405"/>
                  </a:lnTo>
                  <a:cubicBezTo>
                    <a:pt x="23373" y="42405"/>
                    <a:pt x="42406" y="23372"/>
                    <a:pt x="4240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1"/>
            <p:cNvSpPr/>
            <p:nvPr/>
          </p:nvSpPr>
          <p:spPr>
            <a:xfrm>
              <a:off x="797075" y="3080350"/>
              <a:ext cx="86325" cy="62575"/>
            </a:xfrm>
            <a:custGeom>
              <a:avLst/>
              <a:gdLst/>
              <a:ahLst/>
              <a:cxnLst/>
              <a:rect l="l" t="t" r="r" b="b"/>
              <a:pathLst>
                <a:path w="3453" h="2503" extrusionOk="0">
                  <a:moveTo>
                    <a:pt x="1742" y="0"/>
                  </a:moveTo>
                  <a:lnTo>
                    <a:pt x="855" y="1267"/>
                  </a:lnTo>
                  <a:lnTo>
                    <a:pt x="0" y="2502"/>
                  </a:lnTo>
                  <a:lnTo>
                    <a:pt x="3452" y="2502"/>
                  </a:lnTo>
                  <a:lnTo>
                    <a:pt x="2597" y="1267"/>
                  </a:lnTo>
                  <a:lnTo>
                    <a:pt x="1742"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1"/>
            <p:cNvSpPr/>
            <p:nvPr/>
          </p:nvSpPr>
          <p:spPr>
            <a:xfrm>
              <a:off x="1702025" y="3893450"/>
              <a:ext cx="61775" cy="87100"/>
            </a:xfrm>
            <a:custGeom>
              <a:avLst/>
              <a:gdLst/>
              <a:ahLst/>
              <a:cxnLst/>
              <a:rect l="l" t="t" r="r" b="b"/>
              <a:pathLst>
                <a:path w="2471" h="3484" extrusionOk="0">
                  <a:moveTo>
                    <a:pt x="2470" y="0"/>
                  </a:moveTo>
                  <a:lnTo>
                    <a:pt x="1235" y="887"/>
                  </a:lnTo>
                  <a:lnTo>
                    <a:pt x="0" y="1742"/>
                  </a:lnTo>
                  <a:lnTo>
                    <a:pt x="1235" y="2597"/>
                  </a:lnTo>
                  <a:lnTo>
                    <a:pt x="2470" y="3484"/>
                  </a:lnTo>
                  <a:lnTo>
                    <a:pt x="2470" y="1742"/>
                  </a:lnTo>
                  <a:lnTo>
                    <a:pt x="2470"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1"/>
            <p:cNvSpPr/>
            <p:nvPr/>
          </p:nvSpPr>
          <p:spPr>
            <a:xfrm>
              <a:off x="3469950" y="3041550"/>
              <a:ext cx="66525" cy="92650"/>
            </a:xfrm>
            <a:custGeom>
              <a:avLst/>
              <a:gdLst/>
              <a:ahLst/>
              <a:cxnLst/>
              <a:rect l="l" t="t" r="r" b="b"/>
              <a:pathLst>
                <a:path w="2661" h="3706" extrusionOk="0">
                  <a:moveTo>
                    <a:pt x="0" y="1"/>
                  </a:moveTo>
                  <a:lnTo>
                    <a:pt x="0" y="1869"/>
                  </a:lnTo>
                  <a:lnTo>
                    <a:pt x="0" y="3706"/>
                  </a:lnTo>
                  <a:lnTo>
                    <a:pt x="1330" y="2787"/>
                  </a:lnTo>
                  <a:lnTo>
                    <a:pt x="2660" y="1869"/>
                  </a:lnTo>
                  <a:lnTo>
                    <a:pt x="1330" y="919"/>
                  </a:lnTo>
                  <a:lnTo>
                    <a:pt x="0"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1"/>
            <p:cNvSpPr/>
            <p:nvPr/>
          </p:nvSpPr>
          <p:spPr>
            <a:xfrm>
              <a:off x="1388500" y="2728025"/>
              <a:ext cx="619150" cy="357875"/>
            </a:xfrm>
            <a:custGeom>
              <a:avLst/>
              <a:gdLst/>
              <a:ahLst/>
              <a:cxnLst/>
              <a:rect l="l" t="t" r="r" b="b"/>
              <a:pathLst>
                <a:path w="24766" h="14315" extrusionOk="0">
                  <a:moveTo>
                    <a:pt x="12193" y="191"/>
                  </a:moveTo>
                  <a:cubicBezTo>
                    <a:pt x="14346" y="191"/>
                    <a:pt x="16373" y="1331"/>
                    <a:pt x="17576" y="3136"/>
                  </a:cubicBezTo>
                  <a:cubicBezTo>
                    <a:pt x="17576" y="3136"/>
                    <a:pt x="18527" y="2946"/>
                    <a:pt x="18970" y="2946"/>
                  </a:cubicBezTo>
                  <a:cubicBezTo>
                    <a:pt x="22073" y="2946"/>
                    <a:pt x="24607" y="5448"/>
                    <a:pt x="24607" y="8551"/>
                  </a:cubicBezTo>
                  <a:cubicBezTo>
                    <a:pt x="24607" y="11021"/>
                    <a:pt x="22992" y="13207"/>
                    <a:pt x="20648" y="13903"/>
                  </a:cubicBezTo>
                  <a:lnTo>
                    <a:pt x="20648" y="11940"/>
                  </a:lnTo>
                  <a:cubicBezTo>
                    <a:pt x="20648" y="11180"/>
                    <a:pt x="19983" y="10578"/>
                    <a:pt x="19223" y="10578"/>
                  </a:cubicBezTo>
                  <a:cubicBezTo>
                    <a:pt x="18463" y="10578"/>
                    <a:pt x="17830" y="11180"/>
                    <a:pt x="17830" y="11940"/>
                  </a:cubicBezTo>
                  <a:lnTo>
                    <a:pt x="17830" y="14157"/>
                  </a:lnTo>
                  <a:lnTo>
                    <a:pt x="13618" y="14157"/>
                  </a:lnTo>
                  <a:cubicBezTo>
                    <a:pt x="13555" y="13207"/>
                    <a:pt x="12826" y="12542"/>
                    <a:pt x="11908" y="12542"/>
                  </a:cubicBezTo>
                  <a:cubicBezTo>
                    <a:pt x="11021" y="12542"/>
                    <a:pt x="10261" y="13207"/>
                    <a:pt x="10229" y="14157"/>
                  </a:cubicBezTo>
                  <a:lnTo>
                    <a:pt x="6017" y="14157"/>
                  </a:lnTo>
                  <a:lnTo>
                    <a:pt x="6017" y="13682"/>
                  </a:lnTo>
                  <a:cubicBezTo>
                    <a:pt x="6017" y="12922"/>
                    <a:pt x="5416" y="12288"/>
                    <a:pt x="4656" y="12288"/>
                  </a:cubicBezTo>
                  <a:cubicBezTo>
                    <a:pt x="3895" y="12288"/>
                    <a:pt x="3294" y="12922"/>
                    <a:pt x="3294" y="13682"/>
                  </a:cubicBezTo>
                  <a:lnTo>
                    <a:pt x="3294" y="14030"/>
                  </a:lnTo>
                  <a:cubicBezTo>
                    <a:pt x="1425" y="13587"/>
                    <a:pt x="190" y="11940"/>
                    <a:pt x="222" y="10071"/>
                  </a:cubicBezTo>
                  <a:cubicBezTo>
                    <a:pt x="285" y="6841"/>
                    <a:pt x="3484" y="6113"/>
                    <a:pt x="3484" y="6113"/>
                  </a:cubicBezTo>
                  <a:cubicBezTo>
                    <a:pt x="3484" y="6113"/>
                    <a:pt x="4022" y="4181"/>
                    <a:pt x="5891" y="4181"/>
                  </a:cubicBezTo>
                  <a:cubicBezTo>
                    <a:pt x="5986" y="4181"/>
                    <a:pt x="6271" y="4213"/>
                    <a:pt x="6271" y="4213"/>
                  </a:cubicBezTo>
                  <a:cubicBezTo>
                    <a:pt x="7252" y="1806"/>
                    <a:pt x="9596" y="191"/>
                    <a:pt x="12193" y="191"/>
                  </a:cubicBezTo>
                  <a:close/>
                  <a:moveTo>
                    <a:pt x="12193" y="1"/>
                  </a:moveTo>
                  <a:cubicBezTo>
                    <a:pt x="9533" y="1"/>
                    <a:pt x="7189" y="1552"/>
                    <a:pt x="6144" y="3991"/>
                  </a:cubicBezTo>
                  <a:lnTo>
                    <a:pt x="5891" y="3991"/>
                  </a:lnTo>
                  <a:cubicBezTo>
                    <a:pt x="4687" y="3991"/>
                    <a:pt x="3642" y="4783"/>
                    <a:pt x="3294" y="5954"/>
                  </a:cubicBezTo>
                  <a:cubicBezTo>
                    <a:pt x="1394" y="6398"/>
                    <a:pt x="0" y="8108"/>
                    <a:pt x="0" y="10103"/>
                  </a:cubicBezTo>
                  <a:cubicBezTo>
                    <a:pt x="0" y="12098"/>
                    <a:pt x="1394" y="13808"/>
                    <a:pt x="3357" y="14252"/>
                  </a:cubicBezTo>
                  <a:lnTo>
                    <a:pt x="3484" y="14283"/>
                  </a:lnTo>
                  <a:lnTo>
                    <a:pt x="3484" y="13682"/>
                  </a:lnTo>
                  <a:cubicBezTo>
                    <a:pt x="3484" y="13017"/>
                    <a:pt x="3990" y="12478"/>
                    <a:pt x="4656" y="12478"/>
                  </a:cubicBezTo>
                  <a:cubicBezTo>
                    <a:pt x="5321" y="12478"/>
                    <a:pt x="5827" y="13017"/>
                    <a:pt x="5827" y="13682"/>
                  </a:cubicBezTo>
                  <a:lnTo>
                    <a:pt x="5827" y="14315"/>
                  </a:lnTo>
                  <a:lnTo>
                    <a:pt x="10388" y="14315"/>
                  </a:lnTo>
                  <a:cubicBezTo>
                    <a:pt x="10419" y="13492"/>
                    <a:pt x="11084" y="12700"/>
                    <a:pt x="11908" y="12700"/>
                  </a:cubicBezTo>
                  <a:cubicBezTo>
                    <a:pt x="12731" y="12700"/>
                    <a:pt x="13428" y="13492"/>
                    <a:pt x="13428" y="14315"/>
                  </a:cubicBezTo>
                  <a:lnTo>
                    <a:pt x="18020" y="14315"/>
                  </a:lnTo>
                  <a:lnTo>
                    <a:pt x="18020" y="11940"/>
                  </a:lnTo>
                  <a:cubicBezTo>
                    <a:pt x="18020" y="11275"/>
                    <a:pt x="18558" y="10768"/>
                    <a:pt x="19223" y="10768"/>
                  </a:cubicBezTo>
                  <a:cubicBezTo>
                    <a:pt x="19888" y="10768"/>
                    <a:pt x="20458" y="11306"/>
                    <a:pt x="20458" y="11940"/>
                  </a:cubicBezTo>
                  <a:lnTo>
                    <a:pt x="20458" y="14157"/>
                  </a:lnTo>
                  <a:cubicBezTo>
                    <a:pt x="23087" y="13492"/>
                    <a:pt x="24765" y="11148"/>
                    <a:pt x="24765" y="8551"/>
                  </a:cubicBezTo>
                  <a:cubicBezTo>
                    <a:pt x="24765" y="5353"/>
                    <a:pt x="22169" y="2756"/>
                    <a:pt x="18970" y="2756"/>
                  </a:cubicBezTo>
                  <a:cubicBezTo>
                    <a:pt x="18527" y="2756"/>
                    <a:pt x="18115" y="2819"/>
                    <a:pt x="17640" y="2914"/>
                  </a:cubicBezTo>
                  <a:cubicBezTo>
                    <a:pt x="16436" y="1077"/>
                    <a:pt x="14378" y="1"/>
                    <a:pt x="1219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1"/>
            <p:cNvSpPr/>
            <p:nvPr/>
          </p:nvSpPr>
          <p:spPr>
            <a:xfrm>
              <a:off x="1569800" y="2780275"/>
              <a:ext cx="77600" cy="68125"/>
            </a:xfrm>
            <a:custGeom>
              <a:avLst/>
              <a:gdLst/>
              <a:ahLst/>
              <a:cxnLst/>
              <a:rect l="l" t="t" r="r" b="b"/>
              <a:pathLst>
                <a:path w="3104" h="2725" extrusionOk="0">
                  <a:moveTo>
                    <a:pt x="2376" y="191"/>
                  </a:moveTo>
                  <a:cubicBezTo>
                    <a:pt x="2502" y="191"/>
                    <a:pt x="2692" y="191"/>
                    <a:pt x="2787" y="349"/>
                  </a:cubicBezTo>
                  <a:cubicBezTo>
                    <a:pt x="2914" y="507"/>
                    <a:pt x="2914" y="729"/>
                    <a:pt x="2787" y="1046"/>
                  </a:cubicBezTo>
                  <a:cubicBezTo>
                    <a:pt x="2661" y="1363"/>
                    <a:pt x="2407" y="1679"/>
                    <a:pt x="2059" y="1964"/>
                  </a:cubicBezTo>
                  <a:cubicBezTo>
                    <a:pt x="1615" y="2313"/>
                    <a:pt x="1140" y="2534"/>
                    <a:pt x="760" y="2534"/>
                  </a:cubicBezTo>
                  <a:cubicBezTo>
                    <a:pt x="634" y="2534"/>
                    <a:pt x="444" y="2503"/>
                    <a:pt x="349" y="2376"/>
                  </a:cubicBezTo>
                  <a:cubicBezTo>
                    <a:pt x="222" y="2218"/>
                    <a:pt x="222" y="1964"/>
                    <a:pt x="349" y="1679"/>
                  </a:cubicBezTo>
                  <a:cubicBezTo>
                    <a:pt x="475" y="1363"/>
                    <a:pt x="729" y="1014"/>
                    <a:pt x="1077" y="761"/>
                  </a:cubicBezTo>
                  <a:cubicBezTo>
                    <a:pt x="1489" y="381"/>
                    <a:pt x="1996" y="191"/>
                    <a:pt x="2376" y="191"/>
                  </a:cubicBezTo>
                  <a:close/>
                  <a:moveTo>
                    <a:pt x="2376" y="1"/>
                  </a:moveTo>
                  <a:cubicBezTo>
                    <a:pt x="1932" y="1"/>
                    <a:pt x="1425" y="222"/>
                    <a:pt x="950" y="602"/>
                  </a:cubicBezTo>
                  <a:cubicBezTo>
                    <a:pt x="602" y="888"/>
                    <a:pt x="317" y="1268"/>
                    <a:pt x="159" y="1584"/>
                  </a:cubicBezTo>
                  <a:cubicBezTo>
                    <a:pt x="0" y="1964"/>
                    <a:pt x="32" y="2281"/>
                    <a:pt x="190" y="2471"/>
                  </a:cubicBezTo>
                  <a:cubicBezTo>
                    <a:pt x="317" y="2629"/>
                    <a:pt x="507" y="2724"/>
                    <a:pt x="760" y="2724"/>
                  </a:cubicBezTo>
                  <a:cubicBezTo>
                    <a:pt x="1172" y="2724"/>
                    <a:pt x="1711" y="2471"/>
                    <a:pt x="2186" y="2091"/>
                  </a:cubicBezTo>
                  <a:cubicBezTo>
                    <a:pt x="2534" y="1806"/>
                    <a:pt x="2819" y="1458"/>
                    <a:pt x="2977" y="1109"/>
                  </a:cubicBezTo>
                  <a:cubicBezTo>
                    <a:pt x="3104" y="761"/>
                    <a:pt x="3104" y="444"/>
                    <a:pt x="2914" y="222"/>
                  </a:cubicBezTo>
                  <a:cubicBezTo>
                    <a:pt x="2819" y="64"/>
                    <a:pt x="2597" y="1"/>
                    <a:pt x="237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1"/>
            <p:cNvSpPr/>
            <p:nvPr/>
          </p:nvSpPr>
          <p:spPr>
            <a:xfrm>
              <a:off x="1512000" y="2856300"/>
              <a:ext cx="41200" cy="33275"/>
            </a:xfrm>
            <a:custGeom>
              <a:avLst/>
              <a:gdLst/>
              <a:ahLst/>
              <a:cxnLst/>
              <a:rect l="l" t="t" r="r" b="b"/>
              <a:pathLst>
                <a:path w="1648" h="1331" extrusionOk="0">
                  <a:moveTo>
                    <a:pt x="1141" y="190"/>
                  </a:moveTo>
                  <a:cubicBezTo>
                    <a:pt x="1267" y="190"/>
                    <a:pt x="1331" y="222"/>
                    <a:pt x="1394" y="317"/>
                  </a:cubicBezTo>
                  <a:cubicBezTo>
                    <a:pt x="1457" y="412"/>
                    <a:pt x="1426" y="538"/>
                    <a:pt x="1394" y="602"/>
                  </a:cubicBezTo>
                  <a:cubicBezTo>
                    <a:pt x="1331" y="728"/>
                    <a:pt x="1204" y="855"/>
                    <a:pt x="1077" y="982"/>
                  </a:cubicBezTo>
                  <a:cubicBezTo>
                    <a:pt x="919" y="1077"/>
                    <a:pt x="729" y="1140"/>
                    <a:pt x="571" y="1140"/>
                  </a:cubicBezTo>
                  <a:cubicBezTo>
                    <a:pt x="444" y="1140"/>
                    <a:pt x="349" y="1108"/>
                    <a:pt x="317" y="1045"/>
                  </a:cubicBezTo>
                  <a:cubicBezTo>
                    <a:pt x="222" y="887"/>
                    <a:pt x="349" y="570"/>
                    <a:pt x="634" y="380"/>
                  </a:cubicBezTo>
                  <a:cubicBezTo>
                    <a:pt x="792" y="253"/>
                    <a:pt x="982" y="190"/>
                    <a:pt x="1141" y="190"/>
                  </a:cubicBezTo>
                  <a:close/>
                  <a:moveTo>
                    <a:pt x="1141" y="0"/>
                  </a:moveTo>
                  <a:cubicBezTo>
                    <a:pt x="951" y="0"/>
                    <a:pt x="729" y="95"/>
                    <a:pt x="539" y="222"/>
                  </a:cubicBezTo>
                  <a:cubicBezTo>
                    <a:pt x="159" y="475"/>
                    <a:pt x="1" y="887"/>
                    <a:pt x="159" y="1140"/>
                  </a:cubicBezTo>
                  <a:cubicBezTo>
                    <a:pt x="254" y="1267"/>
                    <a:pt x="381" y="1330"/>
                    <a:pt x="571" y="1330"/>
                  </a:cubicBezTo>
                  <a:cubicBezTo>
                    <a:pt x="761" y="1330"/>
                    <a:pt x="982" y="1267"/>
                    <a:pt x="1172" y="1140"/>
                  </a:cubicBezTo>
                  <a:cubicBezTo>
                    <a:pt x="1331" y="1013"/>
                    <a:pt x="1489" y="855"/>
                    <a:pt x="1552" y="697"/>
                  </a:cubicBezTo>
                  <a:cubicBezTo>
                    <a:pt x="1647" y="507"/>
                    <a:pt x="1647" y="317"/>
                    <a:pt x="1552" y="190"/>
                  </a:cubicBezTo>
                  <a:cubicBezTo>
                    <a:pt x="1457" y="63"/>
                    <a:pt x="1331" y="0"/>
                    <a:pt x="114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1"/>
            <p:cNvSpPr/>
            <p:nvPr/>
          </p:nvSpPr>
          <p:spPr>
            <a:xfrm>
              <a:off x="1485075" y="3079550"/>
              <a:ext cx="4775" cy="30900"/>
            </a:xfrm>
            <a:custGeom>
              <a:avLst/>
              <a:gdLst/>
              <a:ahLst/>
              <a:cxnLst/>
              <a:rect l="l" t="t" r="r" b="b"/>
              <a:pathLst>
                <a:path w="191" h="1236" extrusionOk="0">
                  <a:moveTo>
                    <a:pt x="96" y="1"/>
                  </a:moveTo>
                  <a:cubicBezTo>
                    <a:pt x="32" y="1"/>
                    <a:pt x="1" y="64"/>
                    <a:pt x="1" y="96"/>
                  </a:cubicBezTo>
                  <a:lnTo>
                    <a:pt x="1" y="1141"/>
                  </a:lnTo>
                  <a:cubicBezTo>
                    <a:pt x="1" y="1204"/>
                    <a:pt x="32" y="1236"/>
                    <a:pt x="96" y="1236"/>
                  </a:cubicBezTo>
                  <a:cubicBezTo>
                    <a:pt x="127" y="1236"/>
                    <a:pt x="191" y="1204"/>
                    <a:pt x="191" y="1141"/>
                  </a:cubicBezTo>
                  <a:lnTo>
                    <a:pt x="191" y="96"/>
                  </a:lnTo>
                  <a:cubicBezTo>
                    <a:pt x="191" y="64"/>
                    <a:pt x="127" y="1"/>
                    <a:pt x="9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1"/>
            <p:cNvSpPr/>
            <p:nvPr/>
          </p:nvSpPr>
          <p:spPr>
            <a:xfrm>
              <a:off x="1515175" y="3085100"/>
              <a:ext cx="4775" cy="30100"/>
            </a:xfrm>
            <a:custGeom>
              <a:avLst/>
              <a:gdLst/>
              <a:ahLst/>
              <a:cxnLst/>
              <a:rect l="l" t="t" r="r" b="b"/>
              <a:pathLst>
                <a:path w="191" h="1204" extrusionOk="0">
                  <a:moveTo>
                    <a:pt x="95" y="0"/>
                  </a:moveTo>
                  <a:cubicBezTo>
                    <a:pt x="64" y="0"/>
                    <a:pt x="0" y="32"/>
                    <a:pt x="0" y="95"/>
                  </a:cubicBezTo>
                  <a:lnTo>
                    <a:pt x="0" y="1109"/>
                  </a:lnTo>
                  <a:cubicBezTo>
                    <a:pt x="0" y="1172"/>
                    <a:pt x="64" y="1204"/>
                    <a:pt x="95" y="1204"/>
                  </a:cubicBezTo>
                  <a:cubicBezTo>
                    <a:pt x="159" y="1204"/>
                    <a:pt x="190" y="1172"/>
                    <a:pt x="190" y="1109"/>
                  </a:cubicBezTo>
                  <a:lnTo>
                    <a:pt x="190" y="95"/>
                  </a:lnTo>
                  <a:cubicBezTo>
                    <a:pt x="190" y="32"/>
                    <a:pt x="159" y="0"/>
                    <a:pt x="9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1"/>
            <p:cNvSpPr/>
            <p:nvPr/>
          </p:nvSpPr>
          <p:spPr>
            <a:xfrm>
              <a:off x="1485075" y="3124675"/>
              <a:ext cx="4775" cy="30125"/>
            </a:xfrm>
            <a:custGeom>
              <a:avLst/>
              <a:gdLst/>
              <a:ahLst/>
              <a:cxnLst/>
              <a:rect l="l" t="t" r="r" b="b"/>
              <a:pathLst>
                <a:path w="191" h="1205" extrusionOk="0">
                  <a:moveTo>
                    <a:pt x="96" y="1"/>
                  </a:moveTo>
                  <a:cubicBezTo>
                    <a:pt x="32" y="1"/>
                    <a:pt x="1" y="32"/>
                    <a:pt x="1" y="96"/>
                  </a:cubicBezTo>
                  <a:lnTo>
                    <a:pt x="1" y="1109"/>
                  </a:lnTo>
                  <a:cubicBezTo>
                    <a:pt x="1" y="1173"/>
                    <a:pt x="32" y="1204"/>
                    <a:pt x="96" y="1204"/>
                  </a:cubicBezTo>
                  <a:cubicBezTo>
                    <a:pt x="127" y="1204"/>
                    <a:pt x="191" y="1173"/>
                    <a:pt x="191" y="1109"/>
                  </a:cubicBezTo>
                  <a:lnTo>
                    <a:pt x="191" y="96"/>
                  </a:lnTo>
                  <a:cubicBezTo>
                    <a:pt x="191" y="32"/>
                    <a:pt x="127" y="1"/>
                    <a:pt x="9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1"/>
            <p:cNvSpPr/>
            <p:nvPr/>
          </p:nvSpPr>
          <p:spPr>
            <a:xfrm>
              <a:off x="1515175" y="3129425"/>
              <a:ext cx="4775" cy="30125"/>
            </a:xfrm>
            <a:custGeom>
              <a:avLst/>
              <a:gdLst/>
              <a:ahLst/>
              <a:cxnLst/>
              <a:rect l="l" t="t" r="r" b="b"/>
              <a:pathLst>
                <a:path w="191" h="1205" extrusionOk="0">
                  <a:moveTo>
                    <a:pt x="95" y="1"/>
                  </a:moveTo>
                  <a:cubicBezTo>
                    <a:pt x="64" y="1"/>
                    <a:pt x="0" y="32"/>
                    <a:pt x="0" y="96"/>
                  </a:cubicBezTo>
                  <a:lnTo>
                    <a:pt x="0" y="1109"/>
                  </a:lnTo>
                  <a:cubicBezTo>
                    <a:pt x="0" y="1173"/>
                    <a:pt x="64" y="1204"/>
                    <a:pt x="95" y="1204"/>
                  </a:cubicBezTo>
                  <a:cubicBezTo>
                    <a:pt x="159" y="1204"/>
                    <a:pt x="190" y="1173"/>
                    <a:pt x="190" y="1109"/>
                  </a:cubicBezTo>
                  <a:lnTo>
                    <a:pt x="190" y="96"/>
                  </a:lnTo>
                  <a:cubicBezTo>
                    <a:pt x="190" y="32"/>
                    <a:pt x="159" y="1"/>
                    <a:pt x="9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1"/>
            <p:cNvSpPr/>
            <p:nvPr/>
          </p:nvSpPr>
          <p:spPr>
            <a:xfrm>
              <a:off x="1663225" y="3093800"/>
              <a:ext cx="4775" cy="45150"/>
            </a:xfrm>
            <a:custGeom>
              <a:avLst/>
              <a:gdLst/>
              <a:ahLst/>
              <a:cxnLst/>
              <a:rect l="l" t="t" r="r" b="b"/>
              <a:pathLst>
                <a:path w="191" h="1806" extrusionOk="0">
                  <a:moveTo>
                    <a:pt x="95" y="1"/>
                  </a:moveTo>
                  <a:cubicBezTo>
                    <a:pt x="32" y="1"/>
                    <a:pt x="0" y="64"/>
                    <a:pt x="0" y="96"/>
                  </a:cubicBezTo>
                  <a:lnTo>
                    <a:pt x="0" y="1711"/>
                  </a:lnTo>
                  <a:cubicBezTo>
                    <a:pt x="0" y="1742"/>
                    <a:pt x="32" y="1806"/>
                    <a:pt x="95" y="1806"/>
                  </a:cubicBezTo>
                  <a:cubicBezTo>
                    <a:pt x="127" y="1806"/>
                    <a:pt x="190" y="1742"/>
                    <a:pt x="190" y="1711"/>
                  </a:cubicBezTo>
                  <a:lnTo>
                    <a:pt x="190" y="96"/>
                  </a:lnTo>
                  <a:cubicBezTo>
                    <a:pt x="190" y="64"/>
                    <a:pt x="127" y="1"/>
                    <a:pt x="9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1"/>
            <p:cNvSpPr/>
            <p:nvPr/>
          </p:nvSpPr>
          <p:spPr>
            <a:xfrm>
              <a:off x="1698050" y="3084300"/>
              <a:ext cx="4775" cy="45150"/>
            </a:xfrm>
            <a:custGeom>
              <a:avLst/>
              <a:gdLst/>
              <a:ahLst/>
              <a:cxnLst/>
              <a:rect l="l" t="t" r="r" b="b"/>
              <a:pathLst>
                <a:path w="191" h="1806" extrusionOk="0">
                  <a:moveTo>
                    <a:pt x="96" y="1"/>
                  </a:moveTo>
                  <a:cubicBezTo>
                    <a:pt x="64" y="1"/>
                    <a:pt x="1" y="64"/>
                    <a:pt x="1" y="96"/>
                  </a:cubicBezTo>
                  <a:lnTo>
                    <a:pt x="1" y="1711"/>
                  </a:lnTo>
                  <a:cubicBezTo>
                    <a:pt x="1" y="1742"/>
                    <a:pt x="32" y="1806"/>
                    <a:pt x="96" y="1806"/>
                  </a:cubicBezTo>
                  <a:cubicBezTo>
                    <a:pt x="159" y="1806"/>
                    <a:pt x="191" y="1742"/>
                    <a:pt x="191" y="1711"/>
                  </a:cubicBezTo>
                  <a:lnTo>
                    <a:pt x="191" y="96"/>
                  </a:lnTo>
                  <a:cubicBezTo>
                    <a:pt x="191" y="64"/>
                    <a:pt x="159" y="1"/>
                    <a:pt x="9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1"/>
            <p:cNvSpPr/>
            <p:nvPr/>
          </p:nvSpPr>
          <p:spPr>
            <a:xfrm>
              <a:off x="1850075" y="3028100"/>
              <a:ext cx="5550" cy="28525"/>
            </a:xfrm>
            <a:custGeom>
              <a:avLst/>
              <a:gdLst/>
              <a:ahLst/>
              <a:cxnLst/>
              <a:rect l="l" t="t" r="r" b="b"/>
              <a:pathLst>
                <a:path w="222" h="1141" extrusionOk="0">
                  <a:moveTo>
                    <a:pt x="127" y="0"/>
                  </a:moveTo>
                  <a:cubicBezTo>
                    <a:pt x="64" y="0"/>
                    <a:pt x="0" y="63"/>
                    <a:pt x="0" y="95"/>
                  </a:cubicBezTo>
                  <a:lnTo>
                    <a:pt x="0" y="1045"/>
                  </a:lnTo>
                  <a:cubicBezTo>
                    <a:pt x="0" y="1109"/>
                    <a:pt x="64" y="1140"/>
                    <a:pt x="127" y="1140"/>
                  </a:cubicBezTo>
                  <a:cubicBezTo>
                    <a:pt x="159" y="1140"/>
                    <a:pt x="222" y="1109"/>
                    <a:pt x="222" y="1045"/>
                  </a:cubicBezTo>
                  <a:lnTo>
                    <a:pt x="222" y="95"/>
                  </a:lnTo>
                  <a:cubicBezTo>
                    <a:pt x="222" y="63"/>
                    <a:pt x="159" y="0"/>
                    <a:pt x="1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1"/>
            <p:cNvSpPr/>
            <p:nvPr/>
          </p:nvSpPr>
          <p:spPr>
            <a:xfrm>
              <a:off x="1880950" y="3032850"/>
              <a:ext cx="4775" cy="28525"/>
            </a:xfrm>
            <a:custGeom>
              <a:avLst/>
              <a:gdLst/>
              <a:ahLst/>
              <a:cxnLst/>
              <a:rect l="l" t="t" r="r" b="b"/>
              <a:pathLst>
                <a:path w="191" h="1141" extrusionOk="0">
                  <a:moveTo>
                    <a:pt x="95" y="0"/>
                  </a:moveTo>
                  <a:cubicBezTo>
                    <a:pt x="32" y="0"/>
                    <a:pt x="0" y="64"/>
                    <a:pt x="0" y="95"/>
                  </a:cubicBezTo>
                  <a:lnTo>
                    <a:pt x="0" y="1045"/>
                  </a:lnTo>
                  <a:cubicBezTo>
                    <a:pt x="0" y="1109"/>
                    <a:pt x="32" y="1140"/>
                    <a:pt x="95" y="1140"/>
                  </a:cubicBezTo>
                  <a:cubicBezTo>
                    <a:pt x="159" y="1140"/>
                    <a:pt x="190" y="1109"/>
                    <a:pt x="190" y="1045"/>
                  </a:cubicBezTo>
                  <a:lnTo>
                    <a:pt x="190" y="95"/>
                  </a:lnTo>
                  <a:cubicBezTo>
                    <a:pt x="190" y="64"/>
                    <a:pt x="159" y="0"/>
                    <a:pt x="9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1"/>
            <p:cNvSpPr/>
            <p:nvPr/>
          </p:nvSpPr>
          <p:spPr>
            <a:xfrm>
              <a:off x="1850075" y="3073225"/>
              <a:ext cx="5550" cy="27725"/>
            </a:xfrm>
            <a:custGeom>
              <a:avLst/>
              <a:gdLst/>
              <a:ahLst/>
              <a:cxnLst/>
              <a:rect l="l" t="t" r="r" b="b"/>
              <a:pathLst>
                <a:path w="222" h="1109" extrusionOk="0">
                  <a:moveTo>
                    <a:pt x="127" y="0"/>
                  </a:moveTo>
                  <a:cubicBezTo>
                    <a:pt x="64" y="0"/>
                    <a:pt x="0" y="32"/>
                    <a:pt x="0" y="95"/>
                  </a:cubicBezTo>
                  <a:lnTo>
                    <a:pt x="0" y="1014"/>
                  </a:lnTo>
                  <a:cubicBezTo>
                    <a:pt x="0" y="1077"/>
                    <a:pt x="64" y="1109"/>
                    <a:pt x="127" y="1109"/>
                  </a:cubicBezTo>
                  <a:cubicBezTo>
                    <a:pt x="159" y="1109"/>
                    <a:pt x="222" y="1077"/>
                    <a:pt x="222" y="1014"/>
                  </a:cubicBezTo>
                  <a:lnTo>
                    <a:pt x="222" y="95"/>
                  </a:lnTo>
                  <a:cubicBezTo>
                    <a:pt x="222" y="32"/>
                    <a:pt x="159" y="0"/>
                    <a:pt x="1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1"/>
            <p:cNvSpPr/>
            <p:nvPr/>
          </p:nvSpPr>
          <p:spPr>
            <a:xfrm>
              <a:off x="1880950" y="3077175"/>
              <a:ext cx="4775" cy="28525"/>
            </a:xfrm>
            <a:custGeom>
              <a:avLst/>
              <a:gdLst/>
              <a:ahLst/>
              <a:cxnLst/>
              <a:rect l="l" t="t" r="r" b="b"/>
              <a:pathLst>
                <a:path w="191" h="1141" extrusionOk="0">
                  <a:moveTo>
                    <a:pt x="95" y="1"/>
                  </a:moveTo>
                  <a:cubicBezTo>
                    <a:pt x="32" y="1"/>
                    <a:pt x="0" y="64"/>
                    <a:pt x="0" y="127"/>
                  </a:cubicBezTo>
                  <a:lnTo>
                    <a:pt x="0" y="1046"/>
                  </a:lnTo>
                  <a:cubicBezTo>
                    <a:pt x="0" y="1109"/>
                    <a:pt x="32" y="1141"/>
                    <a:pt x="95" y="1141"/>
                  </a:cubicBezTo>
                  <a:cubicBezTo>
                    <a:pt x="159" y="1141"/>
                    <a:pt x="190" y="1109"/>
                    <a:pt x="190" y="1046"/>
                  </a:cubicBezTo>
                  <a:lnTo>
                    <a:pt x="190" y="127"/>
                  </a:lnTo>
                  <a:cubicBezTo>
                    <a:pt x="190" y="64"/>
                    <a:pt x="159" y="1"/>
                    <a:pt x="9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1"/>
            <p:cNvSpPr/>
            <p:nvPr/>
          </p:nvSpPr>
          <p:spPr>
            <a:xfrm>
              <a:off x="1485075" y="3169025"/>
              <a:ext cx="4775" cy="30900"/>
            </a:xfrm>
            <a:custGeom>
              <a:avLst/>
              <a:gdLst/>
              <a:ahLst/>
              <a:cxnLst/>
              <a:rect l="l" t="t" r="r" b="b"/>
              <a:pathLst>
                <a:path w="191" h="1236" extrusionOk="0">
                  <a:moveTo>
                    <a:pt x="96" y="0"/>
                  </a:moveTo>
                  <a:cubicBezTo>
                    <a:pt x="32" y="0"/>
                    <a:pt x="1" y="32"/>
                    <a:pt x="1" y="95"/>
                  </a:cubicBezTo>
                  <a:lnTo>
                    <a:pt x="1" y="1140"/>
                  </a:lnTo>
                  <a:cubicBezTo>
                    <a:pt x="1" y="1172"/>
                    <a:pt x="32" y="1235"/>
                    <a:pt x="96" y="1235"/>
                  </a:cubicBezTo>
                  <a:cubicBezTo>
                    <a:pt x="127" y="1235"/>
                    <a:pt x="191" y="1172"/>
                    <a:pt x="191" y="1140"/>
                  </a:cubicBezTo>
                  <a:lnTo>
                    <a:pt x="191" y="95"/>
                  </a:lnTo>
                  <a:cubicBezTo>
                    <a:pt x="191" y="32"/>
                    <a:pt x="127" y="0"/>
                    <a:pt x="9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1"/>
            <p:cNvSpPr/>
            <p:nvPr/>
          </p:nvSpPr>
          <p:spPr>
            <a:xfrm>
              <a:off x="1515175" y="3173775"/>
              <a:ext cx="4775" cy="30900"/>
            </a:xfrm>
            <a:custGeom>
              <a:avLst/>
              <a:gdLst/>
              <a:ahLst/>
              <a:cxnLst/>
              <a:rect l="l" t="t" r="r" b="b"/>
              <a:pathLst>
                <a:path w="191" h="1236" extrusionOk="0">
                  <a:moveTo>
                    <a:pt x="95" y="0"/>
                  </a:moveTo>
                  <a:cubicBezTo>
                    <a:pt x="64" y="0"/>
                    <a:pt x="0" y="32"/>
                    <a:pt x="0" y="95"/>
                  </a:cubicBezTo>
                  <a:lnTo>
                    <a:pt x="0" y="1140"/>
                  </a:lnTo>
                  <a:cubicBezTo>
                    <a:pt x="0" y="1172"/>
                    <a:pt x="64" y="1235"/>
                    <a:pt x="95" y="1235"/>
                  </a:cubicBezTo>
                  <a:cubicBezTo>
                    <a:pt x="159" y="1235"/>
                    <a:pt x="190" y="1172"/>
                    <a:pt x="190" y="1140"/>
                  </a:cubicBezTo>
                  <a:lnTo>
                    <a:pt x="190" y="95"/>
                  </a:lnTo>
                  <a:cubicBezTo>
                    <a:pt x="190" y="32"/>
                    <a:pt x="159" y="0"/>
                    <a:pt x="9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1"/>
            <p:cNvSpPr/>
            <p:nvPr/>
          </p:nvSpPr>
          <p:spPr>
            <a:xfrm>
              <a:off x="1500925" y="3286200"/>
              <a:ext cx="4775" cy="23775"/>
            </a:xfrm>
            <a:custGeom>
              <a:avLst/>
              <a:gdLst/>
              <a:ahLst/>
              <a:cxnLst/>
              <a:rect l="l" t="t" r="r" b="b"/>
              <a:pathLst>
                <a:path w="191" h="951" extrusionOk="0">
                  <a:moveTo>
                    <a:pt x="95" y="0"/>
                  </a:moveTo>
                  <a:cubicBezTo>
                    <a:pt x="64" y="0"/>
                    <a:pt x="0" y="32"/>
                    <a:pt x="0" y="95"/>
                  </a:cubicBezTo>
                  <a:lnTo>
                    <a:pt x="0" y="855"/>
                  </a:lnTo>
                  <a:cubicBezTo>
                    <a:pt x="0" y="887"/>
                    <a:pt x="64" y="950"/>
                    <a:pt x="95" y="950"/>
                  </a:cubicBezTo>
                  <a:cubicBezTo>
                    <a:pt x="159" y="950"/>
                    <a:pt x="190" y="887"/>
                    <a:pt x="190" y="855"/>
                  </a:cubicBezTo>
                  <a:lnTo>
                    <a:pt x="190" y="95"/>
                  </a:lnTo>
                  <a:cubicBezTo>
                    <a:pt x="190" y="32"/>
                    <a:pt x="159" y="0"/>
                    <a:pt x="9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1"/>
            <p:cNvSpPr/>
            <p:nvPr/>
          </p:nvSpPr>
          <p:spPr>
            <a:xfrm>
              <a:off x="1467675" y="3284875"/>
              <a:ext cx="15850" cy="18750"/>
            </a:xfrm>
            <a:custGeom>
              <a:avLst/>
              <a:gdLst/>
              <a:ahLst/>
              <a:cxnLst/>
              <a:rect l="l" t="t" r="r" b="b"/>
              <a:pathLst>
                <a:path w="634" h="750" extrusionOk="0">
                  <a:moveTo>
                    <a:pt x="519" y="1"/>
                  </a:moveTo>
                  <a:cubicBezTo>
                    <a:pt x="491" y="1"/>
                    <a:pt x="462" y="16"/>
                    <a:pt x="443" y="53"/>
                  </a:cubicBezTo>
                  <a:lnTo>
                    <a:pt x="32" y="592"/>
                  </a:lnTo>
                  <a:cubicBezTo>
                    <a:pt x="0" y="623"/>
                    <a:pt x="0" y="687"/>
                    <a:pt x="32" y="718"/>
                  </a:cubicBezTo>
                  <a:cubicBezTo>
                    <a:pt x="63" y="750"/>
                    <a:pt x="63" y="750"/>
                    <a:pt x="95" y="750"/>
                  </a:cubicBezTo>
                  <a:cubicBezTo>
                    <a:pt x="127" y="750"/>
                    <a:pt x="158" y="750"/>
                    <a:pt x="158" y="718"/>
                  </a:cubicBezTo>
                  <a:lnTo>
                    <a:pt x="602" y="148"/>
                  </a:lnTo>
                  <a:cubicBezTo>
                    <a:pt x="633" y="117"/>
                    <a:pt x="602" y="53"/>
                    <a:pt x="570" y="22"/>
                  </a:cubicBezTo>
                  <a:cubicBezTo>
                    <a:pt x="557" y="8"/>
                    <a:pt x="538" y="1"/>
                    <a:pt x="51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1"/>
            <p:cNvSpPr/>
            <p:nvPr/>
          </p:nvSpPr>
          <p:spPr>
            <a:xfrm>
              <a:off x="1523875" y="3284875"/>
              <a:ext cx="15850" cy="18750"/>
            </a:xfrm>
            <a:custGeom>
              <a:avLst/>
              <a:gdLst/>
              <a:ahLst/>
              <a:cxnLst/>
              <a:rect l="l" t="t" r="r" b="b"/>
              <a:pathLst>
                <a:path w="634" h="750" extrusionOk="0">
                  <a:moveTo>
                    <a:pt x="115" y="1"/>
                  </a:moveTo>
                  <a:cubicBezTo>
                    <a:pt x="96" y="1"/>
                    <a:pt x="77" y="8"/>
                    <a:pt x="64" y="22"/>
                  </a:cubicBezTo>
                  <a:cubicBezTo>
                    <a:pt x="1" y="53"/>
                    <a:pt x="1" y="117"/>
                    <a:pt x="32" y="148"/>
                  </a:cubicBezTo>
                  <a:lnTo>
                    <a:pt x="444" y="718"/>
                  </a:lnTo>
                  <a:cubicBezTo>
                    <a:pt x="476" y="750"/>
                    <a:pt x="507" y="750"/>
                    <a:pt x="539" y="750"/>
                  </a:cubicBezTo>
                  <a:cubicBezTo>
                    <a:pt x="539" y="750"/>
                    <a:pt x="571" y="750"/>
                    <a:pt x="571" y="718"/>
                  </a:cubicBezTo>
                  <a:cubicBezTo>
                    <a:pt x="634" y="687"/>
                    <a:pt x="634" y="623"/>
                    <a:pt x="602" y="592"/>
                  </a:cubicBezTo>
                  <a:lnTo>
                    <a:pt x="191" y="53"/>
                  </a:lnTo>
                  <a:cubicBezTo>
                    <a:pt x="172" y="16"/>
                    <a:pt x="143" y="1"/>
                    <a:pt x="11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1"/>
            <p:cNvSpPr/>
            <p:nvPr/>
          </p:nvSpPr>
          <p:spPr>
            <a:xfrm>
              <a:off x="1614125" y="3399600"/>
              <a:ext cx="28525" cy="32300"/>
            </a:xfrm>
            <a:custGeom>
              <a:avLst/>
              <a:gdLst/>
              <a:ahLst/>
              <a:cxnLst/>
              <a:rect l="l" t="t" r="r" b="b"/>
              <a:pathLst>
                <a:path w="1141" h="1292" extrusionOk="0">
                  <a:moveTo>
                    <a:pt x="1014" y="1"/>
                  </a:moveTo>
                  <a:cubicBezTo>
                    <a:pt x="991" y="1"/>
                    <a:pt x="967" y="9"/>
                    <a:pt x="951" y="25"/>
                  </a:cubicBezTo>
                  <a:lnTo>
                    <a:pt x="33" y="1133"/>
                  </a:lnTo>
                  <a:cubicBezTo>
                    <a:pt x="1" y="1196"/>
                    <a:pt x="1" y="1260"/>
                    <a:pt x="64" y="1291"/>
                  </a:cubicBezTo>
                  <a:lnTo>
                    <a:pt x="96" y="1291"/>
                  </a:lnTo>
                  <a:cubicBezTo>
                    <a:pt x="128" y="1291"/>
                    <a:pt x="159" y="1291"/>
                    <a:pt x="191" y="1260"/>
                  </a:cubicBezTo>
                  <a:lnTo>
                    <a:pt x="1109" y="151"/>
                  </a:lnTo>
                  <a:cubicBezTo>
                    <a:pt x="1141" y="88"/>
                    <a:pt x="1141" y="56"/>
                    <a:pt x="1078" y="25"/>
                  </a:cubicBezTo>
                  <a:cubicBezTo>
                    <a:pt x="1062" y="9"/>
                    <a:pt x="1038" y="1"/>
                    <a:pt x="101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1"/>
            <p:cNvSpPr/>
            <p:nvPr/>
          </p:nvSpPr>
          <p:spPr>
            <a:xfrm>
              <a:off x="1681425" y="3401000"/>
              <a:ext cx="4775" cy="46725"/>
            </a:xfrm>
            <a:custGeom>
              <a:avLst/>
              <a:gdLst/>
              <a:ahLst/>
              <a:cxnLst/>
              <a:rect l="l" t="t" r="r" b="b"/>
              <a:pathLst>
                <a:path w="191" h="1869" extrusionOk="0">
                  <a:moveTo>
                    <a:pt x="96" y="0"/>
                  </a:moveTo>
                  <a:cubicBezTo>
                    <a:pt x="64" y="0"/>
                    <a:pt x="1" y="64"/>
                    <a:pt x="1" y="95"/>
                  </a:cubicBezTo>
                  <a:lnTo>
                    <a:pt x="1" y="1774"/>
                  </a:lnTo>
                  <a:cubicBezTo>
                    <a:pt x="1" y="1837"/>
                    <a:pt x="64" y="1869"/>
                    <a:pt x="96" y="1869"/>
                  </a:cubicBezTo>
                  <a:cubicBezTo>
                    <a:pt x="159" y="1869"/>
                    <a:pt x="191" y="1837"/>
                    <a:pt x="191" y="1774"/>
                  </a:cubicBezTo>
                  <a:lnTo>
                    <a:pt x="191" y="95"/>
                  </a:lnTo>
                  <a:cubicBezTo>
                    <a:pt x="191" y="32"/>
                    <a:pt x="159" y="0"/>
                    <a:pt x="9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1"/>
            <p:cNvSpPr/>
            <p:nvPr/>
          </p:nvSpPr>
          <p:spPr>
            <a:xfrm>
              <a:off x="1729725" y="3399075"/>
              <a:ext cx="26950" cy="32825"/>
            </a:xfrm>
            <a:custGeom>
              <a:avLst/>
              <a:gdLst/>
              <a:ahLst/>
              <a:cxnLst/>
              <a:rect l="l" t="t" r="r" b="b"/>
              <a:pathLst>
                <a:path w="1078" h="1313" extrusionOk="0">
                  <a:moveTo>
                    <a:pt x="87" y="1"/>
                  </a:moveTo>
                  <a:cubicBezTo>
                    <a:pt x="69" y="1"/>
                    <a:pt x="51" y="5"/>
                    <a:pt x="32" y="14"/>
                  </a:cubicBezTo>
                  <a:cubicBezTo>
                    <a:pt x="1" y="46"/>
                    <a:pt x="1" y="109"/>
                    <a:pt x="32" y="141"/>
                  </a:cubicBezTo>
                  <a:lnTo>
                    <a:pt x="887" y="1281"/>
                  </a:lnTo>
                  <a:cubicBezTo>
                    <a:pt x="919" y="1312"/>
                    <a:pt x="951" y="1312"/>
                    <a:pt x="982" y="1312"/>
                  </a:cubicBezTo>
                  <a:lnTo>
                    <a:pt x="1014" y="1312"/>
                  </a:lnTo>
                  <a:cubicBezTo>
                    <a:pt x="1077" y="1281"/>
                    <a:pt x="1077" y="1217"/>
                    <a:pt x="1046" y="1154"/>
                  </a:cubicBezTo>
                  <a:lnTo>
                    <a:pt x="191" y="46"/>
                  </a:lnTo>
                  <a:cubicBezTo>
                    <a:pt x="168" y="23"/>
                    <a:pt x="130" y="1"/>
                    <a:pt x="8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1"/>
            <p:cNvSpPr/>
            <p:nvPr/>
          </p:nvSpPr>
          <p:spPr>
            <a:xfrm>
              <a:off x="1823950" y="3276375"/>
              <a:ext cx="19800" cy="22500"/>
            </a:xfrm>
            <a:custGeom>
              <a:avLst/>
              <a:gdLst/>
              <a:ahLst/>
              <a:cxnLst/>
              <a:rect l="l" t="t" r="r" b="b"/>
              <a:pathLst>
                <a:path w="792" h="900" extrusionOk="0">
                  <a:moveTo>
                    <a:pt x="694" y="0"/>
                  </a:moveTo>
                  <a:cubicBezTo>
                    <a:pt x="662" y="0"/>
                    <a:pt x="624" y="22"/>
                    <a:pt x="602" y="45"/>
                  </a:cubicBezTo>
                  <a:lnTo>
                    <a:pt x="32" y="742"/>
                  </a:lnTo>
                  <a:cubicBezTo>
                    <a:pt x="0" y="805"/>
                    <a:pt x="32" y="837"/>
                    <a:pt x="63" y="868"/>
                  </a:cubicBezTo>
                  <a:cubicBezTo>
                    <a:pt x="63" y="900"/>
                    <a:pt x="95" y="900"/>
                    <a:pt x="127" y="900"/>
                  </a:cubicBezTo>
                  <a:cubicBezTo>
                    <a:pt x="158" y="900"/>
                    <a:pt x="190" y="900"/>
                    <a:pt x="190" y="868"/>
                  </a:cubicBezTo>
                  <a:lnTo>
                    <a:pt x="760" y="172"/>
                  </a:lnTo>
                  <a:cubicBezTo>
                    <a:pt x="792" y="108"/>
                    <a:pt x="792" y="45"/>
                    <a:pt x="729" y="13"/>
                  </a:cubicBezTo>
                  <a:cubicBezTo>
                    <a:pt x="719" y="4"/>
                    <a:pt x="707" y="0"/>
                    <a:pt x="69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1"/>
            <p:cNvSpPr/>
            <p:nvPr/>
          </p:nvSpPr>
          <p:spPr>
            <a:xfrm>
              <a:off x="1866700" y="3276700"/>
              <a:ext cx="4775" cy="30900"/>
            </a:xfrm>
            <a:custGeom>
              <a:avLst/>
              <a:gdLst/>
              <a:ahLst/>
              <a:cxnLst/>
              <a:rect l="l" t="t" r="r" b="b"/>
              <a:pathLst>
                <a:path w="191" h="1236" extrusionOk="0">
                  <a:moveTo>
                    <a:pt x="95" y="0"/>
                  </a:moveTo>
                  <a:cubicBezTo>
                    <a:pt x="64" y="0"/>
                    <a:pt x="0" y="64"/>
                    <a:pt x="0" y="95"/>
                  </a:cubicBezTo>
                  <a:lnTo>
                    <a:pt x="0" y="1140"/>
                  </a:lnTo>
                  <a:cubicBezTo>
                    <a:pt x="0" y="1172"/>
                    <a:pt x="64" y="1235"/>
                    <a:pt x="95" y="1235"/>
                  </a:cubicBezTo>
                  <a:cubicBezTo>
                    <a:pt x="159" y="1235"/>
                    <a:pt x="190" y="1172"/>
                    <a:pt x="190" y="1140"/>
                  </a:cubicBezTo>
                  <a:lnTo>
                    <a:pt x="190" y="95"/>
                  </a:lnTo>
                  <a:cubicBezTo>
                    <a:pt x="190" y="64"/>
                    <a:pt x="159" y="0"/>
                    <a:pt x="9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1"/>
            <p:cNvSpPr/>
            <p:nvPr/>
          </p:nvSpPr>
          <p:spPr>
            <a:xfrm>
              <a:off x="1896000" y="3276375"/>
              <a:ext cx="19025" cy="22500"/>
            </a:xfrm>
            <a:custGeom>
              <a:avLst/>
              <a:gdLst/>
              <a:ahLst/>
              <a:cxnLst/>
              <a:rect l="l" t="t" r="r" b="b"/>
              <a:pathLst>
                <a:path w="761" h="900" extrusionOk="0">
                  <a:moveTo>
                    <a:pt x="66" y="0"/>
                  </a:moveTo>
                  <a:cubicBezTo>
                    <a:pt x="53" y="0"/>
                    <a:pt x="41" y="4"/>
                    <a:pt x="32" y="13"/>
                  </a:cubicBezTo>
                  <a:cubicBezTo>
                    <a:pt x="0" y="45"/>
                    <a:pt x="0" y="108"/>
                    <a:pt x="32" y="172"/>
                  </a:cubicBezTo>
                  <a:lnTo>
                    <a:pt x="570" y="868"/>
                  </a:lnTo>
                  <a:cubicBezTo>
                    <a:pt x="602" y="900"/>
                    <a:pt x="633" y="900"/>
                    <a:pt x="665" y="900"/>
                  </a:cubicBezTo>
                  <a:cubicBezTo>
                    <a:pt x="665" y="900"/>
                    <a:pt x="697" y="900"/>
                    <a:pt x="728" y="868"/>
                  </a:cubicBezTo>
                  <a:cubicBezTo>
                    <a:pt x="760" y="837"/>
                    <a:pt x="760" y="805"/>
                    <a:pt x="728" y="742"/>
                  </a:cubicBezTo>
                  <a:lnTo>
                    <a:pt x="158" y="45"/>
                  </a:lnTo>
                  <a:cubicBezTo>
                    <a:pt x="136" y="22"/>
                    <a:pt x="98" y="0"/>
                    <a:pt x="6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1"/>
            <p:cNvSpPr/>
            <p:nvPr/>
          </p:nvSpPr>
          <p:spPr>
            <a:xfrm>
              <a:off x="1488250" y="3220475"/>
              <a:ext cx="27725" cy="45150"/>
            </a:xfrm>
            <a:custGeom>
              <a:avLst/>
              <a:gdLst/>
              <a:ahLst/>
              <a:cxnLst/>
              <a:rect l="l" t="t" r="r" b="b"/>
              <a:pathLst>
                <a:path w="1109" h="1806" extrusionOk="0">
                  <a:moveTo>
                    <a:pt x="507" y="317"/>
                  </a:moveTo>
                  <a:lnTo>
                    <a:pt x="507" y="666"/>
                  </a:lnTo>
                  <a:cubicBezTo>
                    <a:pt x="444" y="634"/>
                    <a:pt x="380" y="602"/>
                    <a:pt x="349" y="539"/>
                  </a:cubicBezTo>
                  <a:cubicBezTo>
                    <a:pt x="349" y="444"/>
                    <a:pt x="380" y="381"/>
                    <a:pt x="444" y="349"/>
                  </a:cubicBezTo>
                  <a:cubicBezTo>
                    <a:pt x="475" y="317"/>
                    <a:pt x="444" y="317"/>
                    <a:pt x="507" y="317"/>
                  </a:cubicBezTo>
                  <a:close/>
                  <a:moveTo>
                    <a:pt x="697" y="982"/>
                  </a:moveTo>
                  <a:cubicBezTo>
                    <a:pt x="792" y="1014"/>
                    <a:pt x="887" y="1109"/>
                    <a:pt x="919" y="1204"/>
                  </a:cubicBezTo>
                  <a:cubicBezTo>
                    <a:pt x="919" y="1362"/>
                    <a:pt x="856" y="1489"/>
                    <a:pt x="729" y="1521"/>
                  </a:cubicBezTo>
                  <a:lnTo>
                    <a:pt x="697" y="1521"/>
                  </a:lnTo>
                  <a:lnTo>
                    <a:pt x="697" y="982"/>
                  </a:lnTo>
                  <a:close/>
                  <a:moveTo>
                    <a:pt x="602" y="1"/>
                  </a:moveTo>
                  <a:cubicBezTo>
                    <a:pt x="571" y="1"/>
                    <a:pt x="507" y="64"/>
                    <a:pt x="507" y="96"/>
                  </a:cubicBezTo>
                  <a:lnTo>
                    <a:pt x="507" y="127"/>
                  </a:lnTo>
                  <a:cubicBezTo>
                    <a:pt x="412" y="127"/>
                    <a:pt x="380" y="159"/>
                    <a:pt x="349" y="191"/>
                  </a:cubicBezTo>
                  <a:cubicBezTo>
                    <a:pt x="190" y="254"/>
                    <a:pt x="127" y="412"/>
                    <a:pt x="159" y="571"/>
                  </a:cubicBezTo>
                  <a:cubicBezTo>
                    <a:pt x="190" y="761"/>
                    <a:pt x="317" y="824"/>
                    <a:pt x="507" y="887"/>
                  </a:cubicBezTo>
                  <a:lnTo>
                    <a:pt x="507" y="1552"/>
                  </a:lnTo>
                  <a:cubicBezTo>
                    <a:pt x="349" y="1552"/>
                    <a:pt x="254" y="1489"/>
                    <a:pt x="222" y="1426"/>
                  </a:cubicBezTo>
                  <a:cubicBezTo>
                    <a:pt x="204" y="1389"/>
                    <a:pt x="174" y="1373"/>
                    <a:pt x="140" y="1373"/>
                  </a:cubicBezTo>
                  <a:cubicBezTo>
                    <a:pt x="116" y="1373"/>
                    <a:pt x="90" y="1381"/>
                    <a:pt x="64" y="1394"/>
                  </a:cubicBezTo>
                  <a:cubicBezTo>
                    <a:pt x="32" y="1394"/>
                    <a:pt x="0" y="1457"/>
                    <a:pt x="32" y="1521"/>
                  </a:cubicBezTo>
                  <a:cubicBezTo>
                    <a:pt x="127" y="1647"/>
                    <a:pt x="317" y="1742"/>
                    <a:pt x="507" y="1742"/>
                  </a:cubicBezTo>
                  <a:cubicBezTo>
                    <a:pt x="507" y="1774"/>
                    <a:pt x="539" y="1806"/>
                    <a:pt x="602" y="1806"/>
                  </a:cubicBezTo>
                  <a:cubicBezTo>
                    <a:pt x="634" y="1806"/>
                    <a:pt x="666" y="1774"/>
                    <a:pt x="666" y="1711"/>
                  </a:cubicBezTo>
                  <a:lnTo>
                    <a:pt x="761" y="1711"/>
                  </a:lnTo>
                  <a:cubicBezTo>
                    <a:pt x="982" y="1616"/>
                    <a:pt x="1109" y="1426"/>
                    <a:pt x="1077" y="1204"/>
                  </a:cubicBezTo>
                  <a:cubicBezTo>
                    <a:pt x="1077" y="951"/>
                    <a:pt x="887" y="824"/>
                    <a:pt x="697" y="761"/>
                  </a:cubicBezTo>
                  <a:lnTo>
                    <a:pt x="697" y="317"/>
                  </a:lnTo>
                  <a:cubicBezTo>
                    <a:pt x="697" y="349"/>
                    <a:pt x="792" y="381"/>
                    <a:pt x="824" y="412"/>
                  </a:cubicBezTo>
                  <a:cubicBezTo>
                    <a:pt x="837" y="426"/>
                    <a:pt x="856" y="433"/>
                    <a:pt x="875" y="433"/>
                  </a:cubicBezTo>
                  <a:cubicBezTo>
                    <a:pt x="903" y="433"/>
                    <a:pt x="932" y="418"/>
                    <a:pt x="951" y="381"/>
                  </a:cubicBezTo>
                  <a:cubicBezTo>
                    <a:pt x="982" y="349"/>
                    <a:pt x="982" y="286"/>
                    <a:pt x="951" y="254"/>
                  </a:cubicBezTo>
                  <a:cubicBezTo>
                    <a:pt x="887" y="191"/>
                    <a:pt x="792" y="159"/>
                    <a:pt x="697" y="127"/>
                  </a:cubicBezTo>
                  <a:lnTo>
                    <a:pt x="697" y="96"/>
                  </a:lnTo>
                  <a:cubicBezTo>
                    <a:pt x="697" y="64"/>
                    <a:pt x="666" y="1"/>
                    <a:pt x="6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1"/>
            <p:cNvSpPr/>
            <p:nvPr/>
          </p:nvSpPr>
          <p:spPr>
            <a:xfrm>
              <a:off x="1655300" y="3253725"/>
              <a:ext cx="55450" cy="91075"/>
            </a:xfrm>
            <a:custGeom>
              <a:avLst/>
              <a:gdLst/>
              <a:ahLst/>
              <a:cxnLst/>
              <a:rect l="l" t="t" r="r" b="b"/>
              <a:pathLst>
                <a:path w="2218" h="3643" extrusionOk="0">
                  <a:moveTo>
                    <a:pt x="1046" y="381"/>
                  </a:moveTo>
                  <a:lnTo>
                    <a:pt x="1046" y="1489"/>
                  </a:lnTo>
                  <a:cubicBezTo>
                    <a:pt x="792" y="1363"/>
                    <a:pt x="539" y="1268"/>
                    <a:pt x="539" y="1046"/>
                  </a:cubicBezTo>
                  <a:cubicBezTo>
                    <a:pt x="539" y="381"/>
                    <a:pt x="951" y="412"/>
                    <a:pt x="1046" y="381"/>
                  </a:cubicBezTo>
                  <a:close/>
                  <a:moveTo>
                    <a:pt x="1236" y="1774"/>
                  </a:moveTo>
                  <a:cubicBezTo>
                    <a:pt x="1616" y="1933"/>
                    <a:pt x="1932" y="2091"/>
                    <a:pt x="1964" y="2503"/>
                  </a:cubicBezTo>
                  <a:cubicBezTo>
                    <a:pt x="2027" y="3009"/>
                    <a:pt x="1742" y="3231"/>
                    <a:pt x="1457" y="3326"/>
                  </a:cubicBezTo>
                  <a:cubicBezTo>
                    <a:pt x="1394" y="3326"/>
                    <a:pt x="1331" y="3358"/>
                    <a:pt x="1236" y="3358"/>
                  </a:cubicBezTo>
                  <a:lnTo>
                    <a:pt x="1236" y="1774"/>
                  </a:lnTo>
                  <a:close/>
                  <a:moveTo>
                    <a:pt x="1141" y="1"/>
                  </a:moveTo>
                  <a:cubicBezTo>
                    <a:pt x="1109" y="1"/>
                    <a:pt x="1046" y="32"/>
                    <a:pt x="1046" y="96"/>
                  </a:cubicBezTo>
                  <a:lnTo>
                    <a:pt x="1046" y="191"/>
                  </a:lnTo>
                  <a:cubicBezTo>
                    <a:pt x="856" y="222"/>
                    <a:pt x="254" y="286"/>
                    <a:pt x="286" y="1078"/>
                  </a:cubicBezTo>
                  <a:cubicBezTo>
                    <a:pt x="317" y="1394"/>
                    <a:pt x="666" y="1553"/>
                    <a:pt x="1046" y="1679"/>
                  </a:cubicBezTo>
                  <a:lnTo>
                    <a:pt x="1046" y="3358"/>
                  </a:lnTo>
                  <a:cubicBezTo>
                    <a:pt x="666" y="3358"/>
                    <a:pt x="317" y="3231"/>
                    <a:pt x="222" y="3041"/>
                  </a:cubicBezTo>
                  <a:cubicBezTo>
                    <a:pt x="191" y="2978"/>
                    <a:pt x="127" y="2978"/>
                    <a:pt x="64" y="2978"/>
                  </a:cubicBezTo>
                  <a:cubicBezTo>
                    <a:pt x="32" y="3009"/>
                    <a:pt x="1" y="3073"/>
                    <a:pt x="32" y="3104"/>
                  </a:cubicBezTo>
                  <a:cubicBezTo>
                    <a:pt x="191" y="3389"/>
                    <a:pt x="602" y="3548"/>
                    <a:pt x="1046" y="3548"/>
                  </a:cubicBezTo>
                  <a:cubicBezTo>
                    <a:pt x="1046" y="3611"/>
                    <a:pt x="1077" y="3643"/>
                    <a:pt x="1141" y="3643"/>
                  </a:cubicBezTo>
                  <a:cubicBezTo>
                    <a:pt x="1172" y="3643"/>
                    <a:pt x="1236" y="3611"/>
                    <a:pt x="1236" y="3548"/>
                  </a:cubicBezTo>
                  <a:cubicBezTo>
                    <a:pt x="1331" y="3548"/>
                    <a:pt x="1426" y="3516"/>
                    <a:pt x="1521" y="3484"/>
                  </a:cubicBezTo>
                  <a:cubicBezTo>
                    <a:pt x="1964" y="3358"/>
                    <a:pt x="2217" y="2978"/>
                    <a:pt x="2154" y="2471"/>
                  </a:cubicBezTo>
                  <a:cubicBezTo>
                    <a:pt x="2091" y="1933"/>
                    <a:pt x="1616" y="1743"/>
                    <a:pt x="1236" y="1553"/>
                  </a:cubicBezTo>
                  <a:lnTo>
                    <a:pt x="1236" y="412"/>
                  </a:lnTo>
                  <a:cubicBezTo>
                    <a:pt x="1426" y="412"/>
                    <a:pt x="1584" y="507"/>
                    <a:pt x="1742" y="634"/>
                  </a:cubicBezTo>
                  <a:cubicBezTo>
                    <a:pt x="1774" y="650"/>
                    <a:pt x="1798" y="658"/>
                    <a:pt x="1818" y="658"/>
                  </a:cubicBezTo>
                  <a:cubicBezTo>
                    <a:pt x="1837" y="658"/>
                    <a:pt x="1853" y="650"/>
                    <a:pt x="1869" y="634"/>
                  </a:cubicBezTo>
                  <a:cubicBezTo>
                    <a:pt x="1901" y="571"/>
                    <a:pt x="1932" y="539"/>
                    <a:pt x="1869" y="507"/>
                  </a:cubicBezTo>
                  <a:cubicBezTo>
                    <a:pt x="1679" y="317"/>
                    <a:pt x="1426" y="222"/>
                    <a:pt x="1236" y="222"/>
                  </a:cubicBezTo>
                  <a:lnTo>
                    <a:pt x="1236" y="96"/>
                  </a:lnTo>
                  <a:cubicBezTo>
                    <a:pt x="1236" y="32"/>
                    <a:pt x="1204" y="1"/>
                    <a:pt x="114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1"/>
            <p:cNvSpPr/>
            <p:nvPr/>
          </p:nvSpPr>
          <p:spPr>
            <a:xfrm>
              <a:off x="1846100" y="3171400"/>
              <a:ext cx="38825" cy="63350"/>
            </a:xfrm>
            <a:custGeom>
              <a:avLst/>
              <a:gdLst/>
              <a:ahLst/>
              <a:cxnLst/>
              <a:rect l="l" t="t" r="r" b="b"/>
              <a:pathLst>
                <a:path w="1553" h="2534" extrusionOk="0">
                  <a:moveTo>
                    <a:pt x="729" y="349"/>
                  </a:moveTo>
                  <a:lnTo>
                    <a:pt x="729" y="1014"/>
                  </a:lnTo>
                  <a:cubicBezTo>
                    <a:pt x="539" y="919"/>
                    <a:pt x="444" y="855"/>
                    <a:pt x="413" y="729"/>
                  </a:cubicBezTo>
                  <a:cubicBezTo>
                    <a:pt x="381" y="570"/>
                    <a:pt x="444" y="444"/>
                    <a:pt x="571" y="380"/>
                  </a:cubicBezTo>
                  <a:cubicBezTo>
                    <a:pt x="603" y="349"/>
                    <a:pt x="634" y="349"/>
                    <a:pt x="729" y="349"/>
                  </a:cubicBezTo>
                  <a:close/>
                  <a:moveTo>
                    <a:pt x="919" y="1299"/>
                  </a:moveTo>
                  <a:cubicBezTo>
                    <a:pt x="1109" y="1394"/>
                    <a:pt x="1299" y="1489"/>
                    <a:pt x="1331" y="1742"/>
                  </a:cubicBezTo>
                  <a:cubicBezTo>
                    <a:pt x="1394" y="2059"/>
                    <a:pt x="1204" y="2185"/>
                    <a:pt x="1014" y="2249"/>
                  </a:cubicBezTo>
                  <a:cubicBezTo>
                    <a:pt x="983" y="2280"/>
                    <a:pt x="919" y="2280"/>
                    <a:pt x="919" y="2280"/>
                  </a:cubicBezTo>
                  <a:lnTo>
                    <a:pt x="919" y="1299"/>
                  </a:lnTo>
                  <a:close/>
                  <a:moveTo>
                    <a:pt x="824" y="0"/>
                  </a:moveTo>
                  <a:cubicBezTo>
                    <a:pt x="761" y="0"/>
                    <a:pt x="729" y="32"/>
                    <a:pt x="729" y="95"/>
                  </a:cubicBezTo>
                  <a:lnTo>
                    <a:pt x="729" y="159"/>
                  </a:lnTo>
                  <a:cubicBezTo>
                    <a:pt x="634" y="159"/>
                    <a:pt x="539" y="190"/>
                    <a:pt x="444" y="222"/>
                  </a:cubicBezTo>
                  <a:cubicBezTo>
                    <a:pt x="254" y="349"/>
                    <a:pt x="191" y="539"/>
                    <a:pt x="223" y="792"/>
                  </a:cubicBezTo>
                  <a:cubicBezTo>
                    <a:pt x="286" y="1014"/>
                    <a:pt x="444" y="1109"/>
                    <a:pt x="729" y="1204"/>
                  </a:cubicBezTo>
                  <a:lnTo>
                    <a:pt x="729" y="2312"/>
                  </a:lnTo>
                  <a:cubicBezTo>
                    <a:pt x="444" y="2280"/>
                    <a:pt x="254" y="2185"/>
                    <a:pt x="191" y="2090"/>
                  </a:cubicBezTo>
                  <a:cubicBezTo>
                    <a:pt x="191" y="2053"/>
                    <a:pt x="169" y="2038"/>
                    <a:pt x="138" y="2038"/>
                  </a:cubicBezTo>
                  <a:cubicBezTo>
                    <a:pt x="117" y="2038"/>
                    <a:pt x="90" y="2046"/>
                    <a:pt x="64" y="2059"/>
                  </a:cubicBezTo>
                  <a:cubicBezTo>
                    <a:pt x="33" y="2059"/>
                    <a:pt x="1" y="2122"/>
                    <a:pt x="33" y="2154"/>
                  </a:cubicBezTo>
                  <a:cubicBezTo>
                    <a:pt x="128" y="2344"/>
                    <a:pt x="413" y="2470"/>
                    <a:pt x="729" y="2502"/>
                  </a:cubicBezTo>
                  <a:cubicBezTo>
                    <a:pt x="729" y="2534"/>
                    <a:pt x="761" y="2534"/>
                    <a:pt x="793" y="2534"/>
                  </a:cubicBezTo>
                  <a:cubicBezTo>
                    <a:pt x="856" y="2534"/>
                    <a:pt x="888" y="2502"/>
                    <a:pt x="888" y="2470"/>
                  </a:cubicBezTo>
                  <a:cubicBezTo>
                    <a:pt x="951" y="2470"/>
                    <a:pt x="1014" y="2439"/>
                    <a:pt x="1046" y="2439"/>
                  </a:cubicBezTo>
                  <a:cubicBezTo>
                    <a:pt x="1394" y="2344"/>
                    <a:pt x="1553" y="2059"/>
                    <a:pt x="1521" y="1710"/>
                  </a:cubicBezTo>
                  <a:cubicBezTo>
                    <a:pt x="1489" y="1362"/>
                    <a:pt x="1204" y="1204"/>
                    <a:pt x="919" y="1077"/>
                  </a:cubicBezTo>
                  <a:lnTo>
                    <a:pt x="919" y="349"/>
                  </a:lnTo>
                  <a:cubicBezTo>
                    <a:pt x="1014" y="349"/>
                    <a:pt x="1109" y="412"/>
                    <a:pt x="1204" y="475"/>
                  </a:cubicBezTo>
                  <a:cubicBezTo>
                    <a:pt x="1220" y="491"/>
                    <a:pt x="1244" y="499"/>
                    <a:pt x="1268" y="499"/>
                  </a:cubicBezTo>
                  <a:cubicBezTo>
                    <a:pt x="1291" y="499"/>
                    <a:pt x="1315" y="491"/>
                    <a:pt x="1331" y="475"/>
                  </a:cubicBezTo>
                  <a:cubicBezTo>
                    <a:pt x="1363" y="444"/>
                    <a:pt x="1363" y="380"/>
                    <a:pt x="1331" y="349"/>
                  </a:cubicBezTo>
                  <a:cubicBezTo>
                    <a:pt x="1204" y="254"/>
                    <a:pt x="1014" y="190"/>
                    <a:pt x="919" y="159"/>
                  </a:cubicBezTo>
                  <a:lnTo>
                    <a:pt x="919" y="95"/>
                  </a:lnTo>
                  <a:cubicBezTo>
                    <a:pt x="919" y="32"/>
                    <a:pt x="888" y="0"/>
                    <a:pt x="82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1"/>
            <p:cNvSpPr/>
            <p:nvPr/>
          </p:nvSpPr>
          <p:spPr>
            <a:xfrm>
              <a:off x="1462125" y="3202275"/>
              <a:ext cx="81575" cy="81575"/>
            </a:xfrm>
            <a:custGeom>
              <a:avLst/>
              <a:gdLst/>
              <a:ahLst/>
              <a:cxnLst/>
              <a:rect l="l" t="t" r="r" b="b"/>
              <a:pathLst>
                <a:path w="3263" h="3263" extrusionOk="0">
                  <a:moveTo>
                    <a:pt x="1647" y="159"/>
                  </a:moveTo>
                  <a:cubicBezTo>
                    <a:pt x="2439" y="159"/>
                    <a:pt x="3072" y="824"/>
                    <a:pt x="3072" y="1615"/>
                  </a:cubicBezTo>
                  <a:cubicBezTo>
                    <a:pt x="3072" y="2407"/>
                    <a:pt x="2439" y="3072"/>
                    <a:pt x="1647" y="3072"/>
                  </a:cubicBezTo>
                  <a:cubicBezTo>
                    <a:pt x="855" y="3072"/>
                    <a:pt x="190" y="2407"/>
                    <a:pt x="190" y="1615"/>
                  </a:cubicBezTo>
                  <a:cubicBezTo>
                    <a:pt x="190" y="824"/>
                    <a:pt x="855" y="159"/>
                    <a:pt x="1647" y="159"/>
                  </a:cubicBezTo>
                  <a:close/>
                  <a:moveTo>
                    <a:pt x="1647" y="0"/>
                  </a:moveTo>
                  <a:cubicBezTo>
                    <a:pt x="729" y="0"/>
                    <a:pt x="0" y="729"/>
                    <a:pt x="0" y="1615"/>
                  </a:cubicBezTo>
                  <a:cubicBezTo>
                    <a:pt x="0" y="2502"/>
                    <a:pt x="729" y="3262"/>
                    <a:pt x="1647" y="3262"/>
                  </a:cubicBezTo>
                  <a:cubicBezTo>
                    <a:pt x="2534" y="3262"/>
                    <a:pt x="3262" y="2502"/>
                    <a:pt x="3262" y="1615"/>
                  </a:cubicBezTo>
                  <a:cubicBezTo>
                    <a:pt x="3262" y="729"/>
                    <a:pt x="2534" y="0"/>
                    <a:pt x="164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1"/>
            <p:cNvSpPr/>
            <p:nvPr/>
          </p:nvSpPr>
          <p:spPr>
            <a:xfrm>
              <a:off x="1470050" y="3210175"/>
              <a:ext cx="65725" cy="64950"/>
            </a:xfrm>
            <a:custGeom>
              <a:avLst/>
              <a:gdLst/>
              <a:ahLst/>
              <a:cxnLst/>
              <a:rect l="l" t="t" r="r" b="b"/>
              <a:pathLst>
                <a:path w="2629" h="2598" extrusionOk="0">
                  <a:moveTo>
                    <a:pt x="1330" y="191"/>
                  </a:moveTo>
                  <a:cubicBezTo>
                    <a:pt x="1932" y="191"/>
                    <a:pt x="2439" y="666"/>
                    <a:pt x="2439" y="1299"/>
                  </a:cubicBezTo>
                  <a:cubicBezTo>
                    <a:pt x="2439" y="1933"/>
                    <a:pt x="1932" y="2408"/>
                    <a:pt x="1330" y="2408"/>
                  </a:cubicBezTo>
                  <a:cubicBezTo>
                    <a:pt x="697" y="2408"/>
                    <a:pt x="190" y="1933"/>
                    <a:pt x="190" y="1299"/>
                  </a:cubicBezTo>
                  <a:cubicBezTo>
                    <a:pt x="190" y="666"/>
                    <a:pt x="697" y="191"/>
                    <a:pt x="1330" y="191"/>
                  </a:cubicBezTo>
                  <a:close/>
                  <a:moveTo>
                    <a:pt x="1330" y="1"/>
                  </a:moveTo>
                  <a:cubicBezTo>
                    <a:pt x="602" y="1"/>
                    <a:pt x="0" y="571"/>
                    <a:pt x="0" y="1299"/>
                  </a:cubicBezTo>
                  <a:cubicBezTo>
                    <a:pt x="0" y="2028"/>
                    <a:pt x="602" y="2598"/>
                    <a:pt x="1330" y="2598"/>
                  </a:cubicBezTo>
                  <a:cubicBezTo>
                    <a:pt x="2027" y="2598"/>
                    <a:pt x="2629" y="2028"/>
                    <a:pt x="2629" y="1299"/>
                  </a:cubicBezTo>
                  <a:cubicBezTo>
                    <a:pt x="2629" y="571"/>
                    <a:pt x="2027" y="1"/>
                    <a:pt x="133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1"/>
            <p:cNvSpPr/>
            <p:nvPr/>
          </p:nvSpPr>
          <p:spPr>
            <a:xfrm>
              <a:off x="1590375" y="3169025"/>
              <a:ext cx="188475" cy="224075"/>
            </a:xfrm>
            <a:custGeom>
              <a:avLst/>
              <a:gdLst/>
              <a:ahLst/>
              <a:cxnLst/>
              <a:rect l="l" t="t" r="r" b="b"/>
              <a:pathLst>
                <a:path w="7539" h="8963" extrusionOk="0">
                  <a:moveTo>
                    <a:pt x="3769" y="1615"/>
                  </a:moveTo>
                  <a:cubicBezTo>
                    <a:pt x="5765" y="1615"/>
                    <a:pt x="7348" y="3230"/>
                    <a:pt x="7348" y="5194"/>
                  </a:cubicBezTo>
                  <a:cubicBezTo>
                    <a:pt x="7348" y="7189"/>
                    <a:pt x="5733" y="8772"/>
                    <a:pt x="3769" y="8772"/>
                  </a:cubicBezTo>
                  <a:cubicBezTo>
                    <a:pt x="1806" y="8772"/>
                    <a:pt x="191" y="7189"/>
                    <a:pt x="191" y="5194"/>
                  </a:cubicBezTo>
                  <a:cubicBezTo>
                    <a:pt x="191" y="3230"/>
                    <a:pt x="1806" y="1615"/>
                    <a:pt x="3769" y="1615"/>
                  </a:cubicBezTo>
                  <a:close/>
                  <a:moveTo>
                    <a:pt x="4403" y="0"/>
                  </a:moveTo>
                  <a:cubicBezTo>
                    <a:pt x="4339" y="0"/>
                    <a:pt x="4308" y="32"/>
                    <a:pt x="4308" y="95"/>
                  </a:cubicBezTo>
                  <a:lnTo>
                    <a:pt x="4308" y="1457"/>
                  </a:lnTo>
                  <a:cubicBezTo>
                    <a:pt x="4118" y="1457"/>
                    <a:pt x="3959" y="1425"/>
                    <a:pt x="3801" y="1425"/>
                  </a:cubicBezTo>
                  <a:cubicBezTo>
                    <a:pt x="3548" y="1425"/>
                    <a:pt x="3263" y="1457"/>
                    <a:pt x="3104" y="1489"/>
                  </a:cubicBezTo>
                  <a:lnTo>
                    <a:pt x="3104" y="285"/>
                  </a:lnTo>
                  <a:cubicBezTo>
                    <a:pt x="3104" y="222"/>
                    <a:pt x="3041" y="190"/>
                    <a:pt x="3009" y="190"/>
                  </a:cubicBezTo>
                  <a:cubicBezTo>
                    <a:pt x="2946" y="190"/>
                    <a:pt x="2914" y="222"/>
                    <a:pt x="2914" y="285"/>
                  </a:cubicBezTo>
                  <a:lnTo>
                    <a:pt x="2914" y="1552"/>
                  </a:lnTo>
                  <a:cubicBezTo>
                    <a:pt x="1204" y="1932"/>
                    <a:pt x="1" y="3420"/>
                    <a:pt x="1" y="5194"/>
                  </a:cubicBezTo>
                  <a:cubicBezTo>
                    <a:pt x="1" y="7284"/>
                    <a:pt x="1679" y="8963"/>
                    <a:pt x="3769" y="8963"/>
                  </a:cubicBezTo>
                  <a:cubicBezTo>
                    <a:pt x="5860" y="8963"/>
                    <a:pt x="7538" y="7284"/>
                    <a:pt x="7538" y="5194"/>
                  </a:cubicBezTo>
                  <a:cubicBezTo>
                    <a:pt x="7538" y="3357"/>
                    <a:pt x="6240" y="1837"/>
                    <a:pt x="4498" y="1520"/>
                  </a:cubicBezTo>
                  <a:cubicBezTo>
                    <a:pt x="4498" y="1520"/>
                    <a:pt x="4498" y="1520"/>
                    <a:pt x="4498" y="1489"/>
                  </a:cubicBezTo>
                  <a:lnTo>
                    <a:pt x="4498" y="95"/>
                  </a:lnTo>
                  <a:cubicBezTo>
                    <a:pt x="4498" y="32"/>
                    <a:pt x="4466" y="0"/>
                    <a:pt x="440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1"/>
            <p:cNvSpPr/>
            <p:nvPr/>
          </p:nvSpPr>
          <p:spPr>
            <a:xfrm>
              <a:off x="1605425" y="3220475"/>
              <a:ext cx="158375" cy="157575"/>
            </a:xfrm>
            <a:custGeom>
              <a:avLst/>
              <a:gdLst/>
              <a:ahLst/>
              <a:cxnLst/>
              <a:rect l="l" t="t" r="r" b="b"/>
              <a:pathLst>
                <a:path w="6335" h="6303" extrusionOk="0">
                  <a:moveTo>
                    <a:pt x="3167" y="191"/>
                  </a:moveTo>
                  <a:cubicBezTo>
                    <a:pt x="4814" y="191"/>
                    <a:pt x="6144" y="1521"/>
                    <a:pt x="6144" y="3136"/>
                  </a:cubicBezTo>
                  <a:cubicBezTo>
                    <a:pt x="6144" y="4783"/>
                    <a:pt x="4814" y="6113"/>
                    <a:pt x="3167" y="6113"/>
                  </a:cubicBezTo>
                  <a:cubicBezTo>
                    <a:pt x="1521" y="6113"/>
                    <a:pt x="190" y="4783"/>
                    <a:pt x="190" y="3136"/>
                  </a:cubicBezTo>
                  <a:cubicBezTo>
                    <a:pt x="190" y="1521"/>
                    <a:pt x="1521" y="191"/>
                    <a:pt x="3167" y="191"/>
                  </a:cubicBezTo>
                  <a:close/>
                  <a:moveTo>
                    <a:pt x="3167" y="1"/>
                  </a:moveTo>
                  <a:cubicBezTo>
                    <a:pt x="1426" y="1"/>
                    <a:pt x="0" y="1394"/>
                    <a:pt x="0" y="3136"/>
                  </a:cubicBezTo>
                  <a:cubicBezTo>
                    <a:pt x="0" y="4878"/>
                    <a:pt x="1426" y="6303"/>
                    <a:pt x="3167" y="6303"/>
                  </a:cubicBezTo>
                  <a:cubicBezTo>
                    <a:pt x="4909" y="6303"/>
                    <a:pt x="6334" y="4878"/>
                    <a:pt x="6334" y="3136"/>
                  </a:cubicBezTo>
                  <a:cubicBezTo>
                    <a:pt x="6334" y="1394"/>
                    <a:pt x="4909" y="1"/>
                    <a:pt x="316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1"/>
            <p:cNvSpPr/>
            <p:nvPr/>
          </p:nvSpPr>
          <p:spPr>
            <a:xfrm>
              <a:off x="1801775" y="3117550"/>
              <a:ext cx="131450" cy="148875"/>
            </a:xfrm>
            <a:custGeom>
              <a:avLst/>
              <a:gdLst/>
              <a:ahLst/>
              <a:cxnLst/>
              <a:rect l="l" t="t" r="r" b="b"/>
              <a:pathLst>
                <a:path w="5258" h="5955" extrusionOk="0">
                  <a:moveTo>
                    <a:pt x="2629" y="856"/>
                  </a:moveTo>
                  <a:cubicBezTo>
                    <a:pt x="3959" y="856"/>
                    <a:pt x="5067" y="1964"/>
                    <a:pt x="5067" y="3326"/>
                  </a:cubicBezTo>
                  <a:cubicBezTo>
                    <a:pt x="5067" y="4656"/>
                    <a:pt x="3959" y="5764"/>
                    <a:pt x="2629" y="5764"/>
                  </a:cubicBezTo>
                  <a:cubicBezTo>
                    <a:pt x="1267" y="5764"/>
                    <a:pt x="159" y="4656"/>
                    <a:pt x="159" y="3326"/>
                  </a:cubicBezTo>
                  <a:cubicBezTo>
                    <a:pt x="159" y="1964"/>
                    <a:pt x="1267" y="856"/>
                    <a:pt x="2629" y="856"/>
                  </a:cubicBezTo>
                  <a:close/>
                  <a:moveTo>
                    <a:pt x="2027" y="1"/>
                  </a:moveTo>
                  <a:cubicBezTo>
                    <a:pt x="1996" y="1"/>
                    <a:pt x="1932" y="32"/>
                    <a:pt x="1932" y="96"/>
                  </a:cubicBezTo>
                  <a:lnTo>
                    <a:pt x="1932" y="761"/>
                  </a:lnTo>
                  <a:cubicBezTo>
                    <a:pt x="824" y="1077"/>
                    <a:pt x="0" y="2091"/>
                    <a:pt x="0" y="3326"/>
                  </a:cubicBezTo>
                  <a:cubicBezTo>
                    <a:pt x="0" y="4783"/>
                    <a:pt x="1172" y="5954"/>
                    <a:pt x="2629" y="5954"/>
                  </a:cubicBezTo>
                  <a:cubicBezTo>
                    <a:pt x="4086" y="5954"/>
                    <a:pt x="5257" y="4783"/>
                    <a:pt x="5257" y="3326"/>
                  </a:cubicBezTo>
                  <a:cubicBezTo>
                    <a:pt x="5257" y="2123"/>
                    <a:pt x="4497" y="1077"/>
                    <a:pt x="3357" y="792"/>
                  </a:cubicBezTo>
                  <a:lnTo>
                    <a:pt x="3357" y="286"/>
                  </a:lnTo>
                  <a:cubicBezTo>
                    <a:pt x="3357" y="222"/>
                    <a:pt x="3326" y="191"/>
                    <a:pt x="3262" y="191"/>
                  </a:cubicBezTo>
                  <a:cubicBezTo>
                    <a:pt x="3199" y="191"/>
                    <a:pt x="3167" y="222"/>
                    <a:pt x="3167" y="286"/>
                  </a:cubicBezTo>
                  <a:lnTo>
                    <a:pt x="3167" y="729"/>
                  </a:lnTo>
                  <a:cubicBezTo>
                    <a:pt x="2977" y="697"/>
                    <a:pt x="2819" y="666"/>
                    <a:pt x="2629" y="666"/>
                  </a:cubicBezTo>
                  <a:cubicBezTo>
                    <a:pt x="2471" y="666"/>
                    <a:pt x="2312" y="697"/>
                    <a:pt x="2122" y="729"/>
                  </a:cubicBezTo>
                  <a:lnTo>
                    <a:pt x="2122" y="96"/>
                  </a:lnTo>
                  <a:cubicBezTo>
                    <a:pt x="2122" y="32"/>
                    <a:pt x="2091" y="1"/>
                    <a:pt x="202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1"/>
            <p:cNvSpPr/>
            <p:nvPr/>
          </p:nvSpPr>
          <p:spPr>
            <a:xfrm>
              <a:off x="1812075" y="3145275"/>
              <a:ext cx="110850" cy="110075"/>
            </a:xfrm>
            <a:custGeom>
              <a:avLst/>
              <a:gdLst/>
              <a:ahLst/>
              <a:cxnLst/>
              <a:rect l="l" t="t" r="r" b="b"/>
              <a:pathLst>
                <a:path w="4434" h="4403" extrusionOk="0">
                  <a:moveTo>
                    <a:pt x="2217" y="190"/>
                  </a:moveTo>
                  <a:cubicBezTo>
                    <a:pt x="3325" y="190"/>
                    <a:pt x="4244" y="1077"/>
                    <a:pt x="4244" y="2217"/>
                  </a:cubicBezTo>
                  <a:cubicBezTo>
                    <a:pt x="4244" y="3325"/>
                    <a:pt x="3325" y="4244"/>
                    <a:pt x="2217" y="4244"/>
                  </a:cubicBezTo>
                  <a:cubicBezTo>
                    <a:pt x="1077" y="4244"/>
                    <a:pt x="190" y="3325"/>
                    <a:pt x="190" y="2217"/>
                  </a:cubicBezTo>
                  <a:cubicBezTo>
                    <a:pt x="190" y="1077"/>
                    <a:pt x="1077" y="190"/>
                    <a:pt x="2217" y="190"/>
                  </a:cubicBezTo>
                  <a:close/>
                  <a:moveTo>
                    <a:pt x="2217" y="0"/>
                  </a:moveTo>
                  <a:cubicBezTo>
                    <a:pt x="982" y="0"/>
                    <a:pt x="0" y="982"/>
                    <a:pt x="0" y="2217"/>
                  </a:cubicBezTo>
                  <a:cubicBezTo>
                    <a:pt x="0" y="3420"/>
                    <a:pt x="982" y="4402"/>
                    <a:pt x="2217" y="4402"/>
                  </a:cubicBezTo>
                  <a:cubicBezTo>
                    <a:pt x="3420" y="4402"/>
                    <a:pt x="4434" y="3420"/>
                    <a:pt x="4434" y="2217"/>
                  </a:cubicBezTo>
                  <a:cubicBezTo>
                    <a:pt x="4434" y="982"/>
                    <a:pt x="3420" y="0"/>
                    <a:pt x="221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1"/>
            <p:cNvSpPr/>
            <p:nvPr/>
          </p:nvSpPr>
          <p:spPr>
            <a:xfrm>
              <a:off x="2693250" y="3044725"/>
              <a:ext cx="85550" cy="86325"/>
            </a:xfrm>
            <a:custGeom>
              <a:avLst/>
              <a:gdLst/>
              <a:ahLst/>
              <a:cxnLst/>
              <a:rect l="l" t="t" r="r" b="b"/>
              <a:pathLst>
                <a:path w="3422" h="3453" extrusionOk="0">
                  <a:moveTo>
                    <a:pt x="1711" y="0"/>
                  </a:moveTo>
                  <a:cubicBezTo>
                    <a:pt x="761" y="0"/>
                    <a:pt x="1" y="792"/>
                    <a:pt x="1" y="1742"/>
                  </a:cubicBezTo>
                  <a:cubicBezTo>
                    <a:pt x="1" y="2692"/>
                    <a:pt x="761" y="3452"/>
                    <a:pt x="1711" y="3452"/>
                  </a:cubicBezTo>
                  <a:cubicBezTo>
                    <a:pt x="2661" y="3452"/>
                    <a:pt x="3421" y="2692"/>
                    <a:pt x="3421" y="1742"/>
                  </a:cubicBezTo>
                  <a:cubicBezTo>
                    <a:pt x="3421" y="792"/>
                    <a:pt x="2661" y="0"/>
                    <a:pt x="171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1"/>
            <p:cNvSpPr/>
            <p:nvPr/>
          </p:nvSpPr>
          <p:spPr>
            <a:xfrm>
              <a:off x="5318625" y="2080400"/>
              <a:ext cx="87100" cy="87125"/>
            </a:xfrm>
            <a:custGeom>
              <a:avLst/>
              <a:gdLst/>
              <a:ahLst/>
              <a:cxnLst/>
              <a:rect l="l" t="t" r="r" b="b"/>
              <a:pathLst>
                <a:path w="3484" h="3485" extrusionOk="0">
                  <a:moveTo>
                    <a:pt x="1742" y="0"/>
                  </a:moveTo>
                  <a:cubicBezTo>
                    <a:pt x="792" y="0"/>
                    <a:pt x="0" y="761"/>
                    <a:pt x="0" y="1742"/>
                  </a:cubicBezTo>
                  <a:cubicBezTo>
                    <a:pt x="0" y="2692"/>
                    <a:pt x="792" y="3484"/>
                    <a:pt x="1742" y="3484"/>
                  </a:cubicBezTo>
                  <a:cubicBezTo>
                    <a:pt x="2724" y="3484"/>
                    <a:pt x="3484" y="2692"/>
                    <a:pt x="3484" y="1742"/>
                  </a:cubicBezTo>
                  <a:cubicBezTo>
                    <a:pt x="3484" y="761"/>
                    <a:pt x="2724" y="0"/>
                    <a:pt x="174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1"/>
            <p:cNvSpPr/>
            <p:nvPr/>
          </p:nvSpPr>
          <p:spPr>
            <a:xfrm>
              <a:off x="4060575" y="2119975"/>
              <a:ext cx="1301625" cy="7950"/>
            </a:xfrm>
            <a:custGeom>
              <a:avLst/>
              <a:gdLst/>
              <a:ahLst/>
              <a:cxnLst/>
              <a:rect l="l" t="t" r="r" b="b"/>
              <a:pathLst>
                <a:path w="52065" h="318" extrusionOk="0">
                  <a:moveTo>
                    <a:pt x="0" y="1"/>
                  </a:moveTo>
                  <a:lnTo>
                    <a:pt x="0" y="318"/>
                  </a:lnTo>
                  <a:lnTo>
                    <a:pt x="52064" y="318"/>
                  </a:lnTo>
                  <a:lnTo>
                    <a:pt x="52064"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1"/>
            <p:cNvSpPr/>
            <p:nvPr/>
          </p:nvSpPr>
          <p:spPr>
            <a:xfrm>
              <a:off x="5318625" y="4006650"/>
              <a:ext cx="87100" cy="87125"/>
            </a:xfrm>
            <a:custGeom>
              <a:avLst/>
              <a:gdLst/>
              <a:ahLst/>
              <a:cxnLst/>
              <a:rect l="l" t="t" r="r" b="b"/>
              <a:pathLst>
                <a:path w="3484" h="3485" extrusionOk="0">
                  <a:moveTo>
                    <a:pt x="1742" y="1"/>
                  </a:moveTo>
                  <a:cubicBezTo>
                    <a:pt x="792" y="1"/>
                    <a:pt x="0" y="793"/>
                    <a:pt x="0" y="1743"/>
                  </a:cubicBezTo>
                  <a:cubicBezTo>
                    <a:pt x="0" y="2724"/>
                    <a:pt x="792" y="3484"/>
                    <a:pt x="1742" y="3484"/>
                  </a:cubicBezTo>
                  <a:cubicBezTo>
                    <a:pt x="2724" y="3484"/>
                    <a:pt x="3484" y="2724"/>
                    <a:pt x="3484" y="1743"/>
                  </a:cubicBezTo>
                  <a:cubicBezTo>
                    <a:pt x="3484" y="793"/>
                    <a:pt x="2724" y="1"/>
                    <a:pt x="1742"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1"/>
            <p:cNvSpPr/>
            <p:nvPr/>
          </p:nvSpPr>
          <p:spPr>
            <a:xfrm>
              <a:off x="4051850" y="4046250"/>
              <a:ext cx="1310350" cy="7950"/>
            </a:xfrm>
            <a:custGeom>
              <a:avLst/>
              <a:gdLst/>
              <a:ahLst/>
              <a:cxnLst/>
              <a:rect l="l" t="t" r="r" b="b"/>
              <a:pathLst>
                <a:path w="52414" h="318" extrusionOk="0">
                  <a:moveTo>
                    <a:pt x="1" y="0"/>
                  </a:moveTo>
                  <a:lnTo>
                    <a:pt x="1" y="317"/>
                  </a:lnTo>
                  <a:lnTo>
                    <a:pt x="52413" y="317"/>
                  </a:lnTo>
                  <a:lnTo>
                    <a:pt x="52413"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1"/>
            <p:cNvSpPr/>
            <p:nvPr/>
          </p:nvSpPr>
          <p:spPr>
            <a:xfrm>
              <a:off x="5318625" y="3044725"/>
              <a:ext cx="87100" cy="87100"/>
            </a:xfrm>
            <a:custGeom>
              <a:avLst/>
              <a:gdLst/>
              <a:ahLst/>
              <a:cxnLst/>
              <a:rect l="l" t="t" r="r" b="b"/>
              <a:pathLst>
                <a:path w="3484" h="3484" extrusionOk="0">
                  <a:moveTo>
                    <a:pt x="1742" y="0"/>
                  </a:moveTo>
                  <a:cubicBezTo>
                    <a:pt x="792" y="0"/>
                    <a:pt x="0" y="792"/>
                    <a:pt x="0" y="1742"/>
                  </a:cubicBezTo>
                  <a:cubicBezTo>
                    <a:pt x="0" y="2724"/>
                    <a:pt x="792" y="3484"/>
                    <a:pt x="1742" y="3484"/>
                  </a:cubicBezTo>
                  <a:cubicBezTo>
                    <a:pt x="2724" y="3484"/>
                    <a:pt x="3484" y="2724"/>
                    <a:pt x="3484" y="1742"/>
                  </a:cubicBezTo>
                  <a:cubicBezTo>
                    <a:pt x="3484" y="792"/>
                    <a:pt x="2724" y="0"/>
                    <a:pt x="174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1"/>
            <p:cNvSpPr/>
            <p:nvPr/>
          </p:nvSpPr>
          <p:spPr>
            <a:xfrm>
              <a:off x="5130975" y="3085100"/>
              <a:ext cx="231225" cy="7150"/>
            </a:xfrm>
            <a:custGeom>
              <a:avLst/>
              <a:gdLst/>
              <a:ahLst/>
              <a:cxnLst/>
              <a:rect l="l" t="t" r="r" b="b"/>
              <a:pathLst>
                <a:path w="9249" h="286" extrusionOk="0">
                  <a:moveTo>
                    <a:pt x="1" y="0"/>
                  </a:moveTo>
                  <a:lnTo>
                    <a:pt x="1" y="285"/>
                  </a:lnTo>
                  <a:lnTo>
                    <a:pt x="9248" y="285"/>
                  </a:lnTo>
                  <a:lnTo>
                    <a:pt x="9248" y="0"/>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e 3">
            <a:extLst>
              <a:ext uri="{FF2B5EF4-FFF2-40B4-BE49-F238E27FC236}">
                <a16:creationId xmlns:a16="http://schemas.microsoft.com/office/drawing/2014/main" id="{F9B0CEF7-5E5F-9067-D780-8846EE6BEF4C}"/>
              </a:ext>
            </a:extLst>
          </p:cNvPr>
          <p:cNvGrpSpPr/>
          <p:nvPr/>
        </p:nvGrpSpPr>
        <p:grpSpPr>
          <a:xfrm>
            <a:off x="6722060" y="1625068"/>
            <a:ext cx="1907150" cy="691650"/>
            <a:chOff x="6722060" y="1625068"/>
            <a:chExt cx="1907150" cy="691650"/>
          </a:xfrm>
        </p:grpSpPr>
        <p:sp>
          <p:nvSpPr>
            <p:cNvPr id="2823" name="Google Shape;2823;p31"/>
            <p:cNvSpPr txBox="1"/>
            <p:nvPr/>
          </p:nvSpPr>
          <p:spPr>
            <a:xfrm>
              <a:off x="6722060" y="1625068"/>
              <a:ext cx="1907100" cy="281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2A365"/>
                  </a:solidFill>
                  <a:latin typeface="Fira Sans Medium"/>
                  <a:ea typeface="Fira Sans Medium"/>
                  <a:cs typeface="Fira Sans Medium"/>
                  <a:sym typeface="Fira Sans Medium"/>
                </a:rPr>
                <a:t>Amazon</a:t>
              </a:r>
              <a:endParaRPr dirty="0">
                <a:solidFill>
                  <a:srgbClr val="F2A365"/>
                </a:solidFill>
                <a:latin typeface="Fira Sans Medium"/>
                <a:ea typeface="Fira Sans Medium"/>
                <a:cs typeface="Fira Sans Medium"/>
                <a:sym typeface="Fira Sans Medium"/>
              </a:endParaRPr>
            </a:p>
          </p:txBody>
        </p:sp>
        <p:sp>
          <p:nvSpPr>
            <p:cNvPr id="2824" name="Google Shape;2824;p31"/>
            <p:cNvSpPr txBox="1"/>
            <p:nvPr/>
          </p:nvSpPr>
          <p:spPr>
            <a:xfrm>
              <a:off x="7030810" y="1933018"/>
              <a:ext cx="1598400" cy="38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dirty="0">
                  <a:effectLst/>
                  <a:latin typeface="Fira Sans" panose="020B0503050000020004" pitchFamily="34" charset="0"/>
                  <a:ea typeface="Roboto" panose="02000000000000000000" pitchFamily="2" charset="0"/>
                  <a:cs typeface="Roboto" panose="02000000000000000000" pitchFamily="2" charset="0"/>
                </a:rPr>
                <a:t>Amazon Chime for online meetings and communication.</a:t>
              </a:r>
              <a:endParaRPr sz="900" dirty="0">
                <a:latin typeface="Fira Sans" panose="020B0503050000020004" pitchFamily="34" charset="0"/>
                <a:ea typeface="Fira Sans"/>
                <a:cs typeface="Fira Sans"/>
                <a:sym typeface="Fira Sans"/>
              </a:endParaRPr>
            </a:p>
          </p:txBody>
        </p:sp>
      </p:grpSp>
      <p:grpSp>
        <p:nvGrpSpPr>
          <p:cNvPr id="5" name="Groupe 4">
            <a:extLst>
              <a:ext uri="{FF2B5EF4-FFF2-40B4-BE49-F238E27FC236}">
                <a16:creationId xmlns:a16="http://schemas.microsoft.com/office/drawing/2014/main" id="{EE5163A3-AB33-B399-FC75-2813EA1EC92F}"/>
              </a:ext>
            </a:extLst>
          </p:cNvPr>
          <p:cNvGrpSpPr/>
          <p:nvPr/>
        </p:nvGrpSpPr>
        <p:grpSpPr>
          <a:xfrm>
            <a:off x="6722060" y="2817555"/>
            <a:ext cx="1912640" cy="848668"/>
            <a:chOff x="6722060" y="2817555"/>
            <a:chExt cx="1912640" cy="848668"/>
          </a:xfrm>
        </p:grpSpPr>
        <p:sp>
          <p:nvSpPr>
            <p:cNvPr id="2825" name="Google Shape;2825;p31"/>
            <p:cNvSpPr txBox="1"/>
            <p:nvPr/>
          </p:nvSpPr>
          <p:spPr>
            <a:xfrm>
              <a:off x="6722060" y="2817555"/>
              <a:ext cx="1907100" cy="281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30475E"/>
                  </a:solidFill>
                  <a:latin typeface="Fira Sans Medium"/>
                  <a:ea typeface="Fira Sans Medium"/>
                  <a:cs typeface="Fira Sans Medium"/>
                  <a:sym typeface="Fira Sans Medium"/>
                </a:rPr>
                <a:t>Walmart</a:t>
              </a:r>
              <a:endParaRPr dirty="0">
                <a:solidFill>
                  <a:srgbClr val="30475E"/>
                </a:solidFill>
                <a:latin typeface="Fira Sans Medium"/>
                <a:ea typeface="Fira Sans Medium"/>
                <a:cs typeface="Fira Sans Medium"/>
                <a:sym typeface="Fira Sans Medium"/>
              </a:endParaRPr>
            </a:p>
          </p:txBody>
        </p:sp>
        <p:sp>
          <p:nvSpPr>
            <p:cNvPr id="2826" name="Google Shape;2826;p31"/>
            <p:cNvSpPr txBox="1"/>
            <p:nvPr/>
          </p:nvSpPr>
          <p:spPr>
            <a:xfrm>
              <a:off x="6779010" y="2957249"/>
              <a:ext cx="1855690" cy="708974"/>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dirty="0">
                  <a:effectLst/>
                  <a:latin typeface="Fira Sans" panose="020B0503050000020004" pitchFamily="34" charset="0"/>
                  <a:ea typeface="Roboto" panose="02000000000000000000" pitchFamily="2" charset="0"/>
                  <a:cs typeface="Roboto" panose="02000000000000000000" pitchFamily="2" charset="0"/>
                </a:rPr>
                <a:t>Workplace by Facebook for group communication and video calls.</a:t>
              </a:r>
              <a:endParaRPr sz="1100" dirty="0">
                <a:latin typeface="Fira Sans" panose="020B0503050000020004" pitchFamily="34" charset="0"/>
                <a:ea typeface="Fira Sans"/>
                <a:cs typeface="Fira Sans"/>
                <a:sym typeface="Fira Sans"/>
              </a:endParaRPr>
            </a:p>
          </p:txBody>
        </p:sp>
      </p:grpSp>
      <p:grpSp>
        <p:nvGrpSpPr>
          <p:cNvPr id="6" name="Groupe 5">
            <a:extLst>
              <a:ext uri="{FF2B5EF4-FFF2-40B4-BE49-F238E27FC236}">
                <a16:creationId xmlns:a16="http://schemas.microsoft.com/office/drawing/2014/main" id="{FD778531-A429-E1AE-C56B-1893BD5C6C51}"/>
              </a:ext>
            </a:extLst>
          </p:cNvPr>
          <p:cNvGrpSpPr/>
          <p:nvPr/>
        </p:nvGrpSpPr>
        <p:grpSpPr>
          <a:xfrm>
            <a:off x="6722060" y="4051860"/>
            <a:ext cx="1912640" cy="665343"/>
            <a:chOff x="6722060" y="4051860"/>
            <a:chExt cx="1912640" cy="665343"/>
          </a:xfrm>
        </p:grpSpPr>
        <p:sp>
          <p:nvSpPr>
            <p:cNvPr id="2827" name="Google Shape;2827;p31"/>
            <p:cNvSpPr txBox="1"/>
            <p:nvPr/>
          </p:nvSpPr>
          <p:spPr>
            <a:xfrm>
              <a:off x="6722060" y="4051860"/>
              <a:ext cx="1907100" cy="281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Fira Sans Medium"/>
                  <a:ea typeface="Fira Sans Medium"/>
                  <a:cs typeface="Fira Sans Medium"/>
                  <a:sym typeface="Fira Sans Medium"/>
                </a:rPr>
                <a:t>Slack</a:t>
              </a:r>
              <a:endParaRPr dirty="0">
                <a:latin typeface="Fira Sans Medium"/>
                <a:ea typeface="Fira Sans Medium"/>
                <a:cs typeface="Fira Sans Medium"/>
                <a:sym typeface="Fira Sans Medium"/>
              </a:endParaRPr>
            </a:p>
          </p:txBody>
        </p:sp>
        <p:sp>
          <p:nvSpPr>
            <p:cNvPr id="2828" name="Google Shape;2828;p31"/>
            <p:cNvSpPr txBox="1"/>
            <p:nvPr/>
          </p:nvSpPr>
          <p:spPr>
            <a:xfrm>
              <a:off x="7034500" y="4333503"/>
              <a:ext cx="1600200" cy="38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dirty="0">
                  <a:effectLst/>
                  <a:latin typeface="Fira Sans" panose="020B0503050000020004" pitchFamily="34" charset="0"/>
                  <a:ea typeface="Roboto" panose="02000000000000000000" pitchFamily="2" charset="0"/>
                  <a:cs typeface="Roboto" panose="02000000000000000000" pitchFamily="2" charset="0"/>
                </a:rPr>
                <a:t>Internal messaging, file sharing, and video calls.</a:t>
              </a:r>
              <a:endParaRPr sz="1100" dirty="0">
                <a:latin typeface="Fira Sans"/>
                <a:ea typeface="Fira Sans"/>
                <a:cs typeface="Fira Sans"/>
                <a:sym typeface="Fira Sans"/>
              </a:endParaRPr>
            </a:p>
          </p:txBody>
        </p:sp>
      </p:grpSp>
      <p:sp>
        <p:nvSpPr>
          <p:cNvPr id="2" name="ZoneTexte 1">
            <a:extLst>
              <a:ext uri="{FF2B5EF4-FFF2-40B4-BE49-F238E27FC236}">
                <a16:creationId xmlns:a16="http://schemas.microsoft.com/office/drawing/2014/main" id="{2DBD3B34-F0B7-DD11-0C3C-097E0C79DA5A}"/>
              </a:ext>
            </a:extLst>
          </p:cNvPr>
          <p:cNvSpPr txBox="1"/>
          <p:nvPr/>
        </p:nvSpPr>
        <p:spPr>
          <a:xfrm>
            <a:off x="2450050" y="80213"/>
            <a:ext cx="4243900" cy="923330"/>
          </a:xfrm>
          <a:prstGeom prst="rect">
            <a:avLst/>
          </a:prstGeom>
          <a:noFill/>
        </p:spPr>
        <p:txBody>
          <a:bodyPr wrap="square" rtlCol="0">
            <a:spAutoFit/>
          </a:bodyPr>
          <a:lstStyle/>
          <a:p>
            <a:pPr algn="ctr"/>
            <a:r>
              <a:rPr lang="fr-FR" sz="4000" dirty="0">
                <a:solidFill>
                  <a:srgbClr val="13359B"/>
                </a:solidFill>
              </a:rPr>
              <a:t>TIC in Business</a:t>
            </a:r>
          </a:p>
          <a:p>
            <a:endParaRPr lang="fr-FR" dirty="0"/>
          </a:p>
        </p:txBody>
      </p:sp>
      <p:pic>
        <p:nvPicPr>
          <p:cNvPr id="1026" name="Picture 2" descr="Beta-eshopping.com|Shop and Ship from USA stores to Africa">
            <a:extLst>
              <a:ext uri="{FF2B5EF4-FFF2-40B4-BE49-F238E27FC236}">
                <a16:creationId xmlns:a16="http://schemas.microsoft.com/office/drawing/2014/main" id="{7D5E518C-2A1B-5A44-7BC5-439F81900A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415" y="2909439"/>
            <a:ext cx="499526" cy="531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954AE63-50BD-0ABC-4EA3-8A6FF73158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1515" y="1708000"/>
            <a:ext cx="449800" cy="449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lack Logo PNG Transparent &amp; SVG Vector - Freebie Supply">
            <a:extLst>
              <a:ext uri="{FF2B5EF4-FFF2-40B4-BE49-F238E27FC236}">
                <a16:creationId xmlns:a16="http://schemas.microsoft.com/office/drawing/2014/main" id="{33BFA514-1AF4-6C6D-0093-9C460F8D34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4913" y="4157852"/>
            <a:ext cx="449800" cy="4498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C2236065-ABE7-BC4D-E245-1E6BD0B1308C}"/>
              </a:ext>
            </a:extLst>
          </p:cNvPr>
          <p:cNvSpPr txBox="1"/>
          <p:nvPr/>
        </p:nvSpPr>
        <p:spPr>
          <a:xfrm>
            <a:off x="4035990" y="749394"/>
            <a:ext cx="1079142" cy="338554"/>
          </a:xfrm>
          <a:prstGeom prst="rect">
            <a:avLst/>
          </a:prstGeom>
          <a:noFill/>
        </p:spPr>
        <p:txBody>
          <a:bodyPr wrap="none" rtlCol="0">
            <a:spAutoFit/>
          </a:bodyPr>
          <a:lstStyle/>
          <a:p>
            <a:r>
              <a:rPr lang="fr-FR" sz="1600" b="1" dirty="0" err="1">
                <a:latin typeface="Fira Sans" panose="020B0503050000020004" pitchFamily="34" charset="0"/>
              </a:rPr>
              <a:t>Examples</a:t>
            </a:r>
            <a:endParaRPr lang="fr-FR" b="1" dirty="0">
              <a:latin typeface="Fira Sans" panose="020B05030500000200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33"/>
                                        </p:tgtEl>
                                        <p:attrNameLst>
                                          <p:attrName>style.visibility</p:attrName>
                                        </p:attrNameLst>
                                      </p:cBhvr>
                                      <p:to>
                                        <p:strVal val="visible"/>
                                      </p:to>
                                    </p:set>
                                    <p:animEffect transition="in" filter="wipe(left)">
                                      <p:cBhvr>
                                        <p:cTn id="11" dur="500"/>
                                        <p:tgtEl>
                                          <p:spTgt spid="27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30"/>
                                        </p:tgtEl>
                                        <p:attrNameLst>
                                          <p:attrName>style.visibility</p:attrName>
                                        </p:attrNameLst>
                                      </p:cBhvr>
                                      <p:to>
                                        <p:strVal val="visible"/>
                                      </p:to>
                                    </p:set>
                                    <p:animEffect transition="in" filter="fade">
                                      <p:cBhvr>
                                        <p:cTn id="16" dur="500"/>
                                        <p:tgtEl>
                                          <p:spTgt spid="1030"/>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500"/>
                                        <p:tgtEl>
                                          <p:spTgt spid="1026"/>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right)">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32"/>
                                        </p:tgtEl>
                                        <p:attrNameLst>
                                          <p:attrName>style.visibility</p:attrName>
                                        </p:attrNameLst>
                                      </p:cBhvr>
                                      <p:to>
                                        <p:strVal val="visible"/>
                                      </p:to>
                                    </p:set>
                                    <p:animEffect transition="in" filter="fade">
                                      <p:cBhvr>
                                        <p:cTn id="34" dur="500"/>
                                        <p:tgtEl>
                                          <p:spTgt spid="1032"/>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right)">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87063AF-7ED6-0369-E498-B3856B9DA5D9}"/>
              </a:ext>
            </a:extLst>
          </p:cNvPr>
          <p:cNvSpPr txBox="1"/>
          <p:nvPr/>
        </p:nvSpPr>
        <p:spPr>
          <a:xfrm>
            <a:off x="-60910" y="2124217"/>
            <a:ext cx="9265820" cy="2769989"/>
          </a:xfrm>
          <a:prstGeom prst="rect">
            <a:avLst/>
          </a:prstGeom>
          <a:noFill/>
        </p:spPr>
        <p:txBody>
          <a:bodyPr wrap="square" rtlCol="0">
            <a:spAutoFit/>
          </a:bodyPr>
          <a:lstStyle/>
          <a:p>
            <a:pPr algn="ctr"/>
            <a:r>
              <a:rPr lang="fr-FR" sz="8000" dirty="0" err="1">
                <a:solidFill>
                  <a:srgbClr val="13359B"/>
                </a:solidFill>
              </a:rPr>
              <a:t>Regulatory</a:t>
            </a:r>
            <a:r>
              <a:rPr lang="fr-FR" sz="8000" dirty="0">
                <a:solidFill>
                  <a:srgbClr val="13359B"/>
                </a:solidFill>
              </a:rPr>
              <a:t> Compliance</a:t>
            </a:r>
          </a:p>
          <a:p>
            <a:endParaRPr lang="fr-FR" dirty="0"/>
          </a:p>
        </p:txBody>
      </p:sp>
      <p:sp>
        <p:nvSpPr>
          <p:cNvPr id="4" name="ZoneTexte 3">
            <a:extLst>
              <a:ext uri="{FF2B5EF4-FFF2-40B4-BE49-F238E27FC236}">
                <a16:creationId xmlns:a16="http://schemas.microsoft.com/office/drawing/2014/main" id="{7660E950-AFEB-E07C-5649-6F9BDDE54FE2}"/>
              </a:ext>
            </a:extLst>
          </p:cNvPr>
          <p:cNvSpPr txBox="1"/>
          <p:nvPr/>
        </p:nvSpPr>
        <p:spPr>
          <a:xfrm>
            <a:off x="3558161" y="384369"/>
            <a:ext cx="2012090" cy="2277547"/>
          </a:xfrm>
          <a:prstGeom prst="rect">
            <a:avLst/>
          </a:prstGeom>
          <a:noFill/>
        </p:spPr>
        <p:txBody>
          <a:bodyPr wrap="none" rtlCol="0">
            <a:spAutoFit/>
          </a:bodyPr>
          <a:lstStyle/>
          <a:p>
            <a:pPr algn="ctr"/>
            <a:r>
              <a:rPr lang="fr-FR" sz="12800" dirty="0">
                <a:solidFill>
                  <a:srgbClr val="13359B"/>
                </a:solidFill>
              </a:rPr>
              <a:t>10</a:t>
            </a:r>
          </a:p>
          <a:p>
            <a:endParaRPr lang="fr-FR" dirty="0"/>
          </a:p>
        </p:txBody>
      </p:sp>
      <p:sp>
        <p:nvSpPr>
          <p:cNvPr id="5" name="Rectangle 4">
            <a:extLst>
              <a:ext uri="{FF2B5EF4-FFF2-40B4-BE49-F238E27FC236}">
                <a16:creationId xmlns:a16="http://schemas.microsoft.com/office/drawing/2014/main" id="{AABE4A26-AD20-0C0D-1317-C547700E08E1}"/>
              </a:ext>
            </a:extLst>
          </p:cNvPr>
          <p:cNvSpPr/>
          <p:nvPr/>
        </p:nvSpPr>
        <p:spPr>
          <a:xfrm>
            <a:off x="469138" y="540526"/>
            <a:ext cx="8205724" cy="4159875"/>
          </a:xfrm>
          <a:prstGeom prst="rect">
            <a:avLst/>
          </a:prstGeom>
          <a:noFill/>
          <a:ln w="76200">
            <a:solidFill>
              <a:srgbClr val="13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rgbClr val="13359B"/>
              </a:solidFill>
            </a:endParaRPr>
          </a:p>
        </p:txBody>
      </p:sp>
    </p:spTree>
    <p:extLst>
      <p:ext uri="{BB962C8B-B14F-4D97-AF65-F5344CB8AC3E}">
        <p14:creationId xmlns:p14="http://schemas.microsoft.com/office/powerpoint/2010/main" val="107540209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87063AF-7ED6-0369-E498-B3856B9DA5D9}"/>
              </a:ext>
            </a:extLst>
          </p:cNvPr>
          <p:cNvSpPr txBox="1"/>
          <p:nvPr/>
        </p:nvSpPr>
        <p:spPr>
          <a:xfrm>
            <a:off x="-60910" y="989100"/>
            <a:ext cx="9265820" cy="923330"/>
          </a:xfrm>
          <a:prstGeom prst="rect">
            <a:avLst/>
          </a:prstGeom>
          <a:noFill/>
        </p:spPr>
        <p:txBody>
          <a:bodyPr wrap="square" rtlCol="0">
            <a:spAutoFit/>
          </a:bodyPr>
          <a:lstStyle/>
          <a:p>
            <a:pPr algn="ctr"/>
            <a:r>
              <a:rPr lang="fr-FR" sz="4000" dirty="0" err="1">
                <a:solidFill>
                  <a:srgbClr val="13359B"/>
                </a:solidFill>
              </a:rPr>
              <a:t>Regulatory</a:t>
            </a:r>
            <a:r>
              <a:rPr lang="fr-FR" sz="4000" dirty="0">
                <a:solidFill>
                  <a:srgbClr val="13359B"/>
                </a:solidFill>
              </a:rPr>
              <a:t> Compliance</a:t>
            </a:r>
          </a:p>
          <a:p>
            <a:endParaRPr lang="fr-FR" dirty="0"/>
          </a:p>
        </p:txBody>
      </p:sp>
      <p:sp>
        <p:nvSpPr>
          <p:cNvPr id="5" name="Rectangle 4">
            <a:extLst>
              <a:ext uri="{FF2B5EF4-FFF2-40B4-BE49-F238E27FC236}">
                <a16:creationId xmlns:a16="http://schemas.microsoft.com/office/drawing/2014/main" id="{AABE4A26-AD20-0C0D-1317-C547700E08E1}"/>
              </a:ext>
            </a:extLst>
          </p:cNvPr>
          <p:cNvSpPr/>
          <p:nvPr/>
        </p:nvSpPr>
        <p:spPr>
          <a:xfrm>
            <a:off x="-280451" y="-187358"/>
            <a:ext cx="9704902" cy="5518216"/>
          </a:xfrm>
          <a:prstGeom prst="rect">
            <a:avLst/>
          </a:prstGeom>
          <a:noFill/>
          <a:ln w="76200">
            <a:solidFill>
              <a:srgbClr val="13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rgbClr val="13359B"/>
              </a:solidFill>
            </a:endParaRPr>
          </a:p>
        </p:txBody>
      </p:sp>
      <p:sp>
        <p:nvSpPr>
          <p:cNvPr id="2" name="ZoneTexte 1">
            <a:extLst>
              <a:ext uri="{FF2B5EF4-FFF2-40B4-BE49-F238E27FC236}">
                <a16:creationId xmlns:a16="http://schemas.microsoft.com/office/drawing/2014/main" id="{D3C24FF3-2059-9FFF-3963-24EA94C5FD41}"/>
              </a:ext>
            </a:extLst>
          </p:cNvPr>
          <p:cNvSpPr txBox="1"/>
          <p:nvPr/>
        </p:nvSpPr>
        <p:spPr>
          <a:xfrm>
            <a:off x="1146378" y="2151966"/>
            <a:ext cx="6851244" cy="1477328"/>
          </a:xfrm>
          <a:prstGeom prst="rect">
            <a:avLst/>
          </a:prstGeom>
          <a:noFill/>
        </p:spPr>
        <p:txBody>
          <a:bodyPr wrap="square" rtlCol="0">
            <a:spAutoFit/>
          </a:bodyPr>
          <a:lstStyle/>
          <a:p>
            <a:r>
              <a:rPr lang="en-US" sz="1800" dirty="0">
                <a:latin typeface="Fira Sans" panose="020B0503050000020004" pitchFamily="34" charset="0"/>
              </a:rPr>
              <a:t>In ICT, regulatory compliance, including GDPR and HIPAA, is vital for ethical practices and safeguarding sensitive information. Microsoft Corporation and other organizations navigate this complex landscape to adhere to data protection, privacy, and industry standards.</a:t>
            </a:r>
            <a:endParaRPr lang="fr-FR" sz="1800" dirty="0">
              <a:latin typeface="Fira Sans" panose="020B0503050000020004" pitchFamily="34" charset="0"/>
            </a:endParaRPr>
          </a:p>
        </p:txBody>
      </p:sp>
    </p:spTree>
    <p:extLst>
      <p:ext uri="{BB962C8B-B14F-4D97-AF65-F5344CB8AC3E}">
        <p14:creationId xmlns:p14="http://schemas.microsoft.com/office/powerpoint/2010/main" val="471759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82" name="ZoneTexte 181">
            <a:extLst>
              <a:ext uri="{FF2B5EF4-FFF2-40B4-BE49-F238E27FC236}">
                <a16:creationId xmlns:a16="http://schemas.microsoft.com/office/drawing/2014/main" id="{2EDB35E1-F490-5C84-1A69-0CBBB3896375}"/>
              </a:ext>
            </a:extLst>
          </p:cNvPr>
          <p:cNvSpPr txBox="1"/>
          <p:nvPr/>
        </p:nvSpPr>
        <p:spPr>
          <a:xfrm>
            <a:off x="2988874" y="2156251"/>
            <a:ext cx="3166251" cy="830997"/>
          </a:xfrm>
          <a:prstGeom prst="rect">
            <a:avLst/>
          </a:prstGeom>
          <a:noFill/>
        </p:spPr>
        <p:txBody>
          <a:bodyPr wrap="none" rtlCol="0">
            <a:spAutoFit/>
          </a:bodyPr>
          <a:lstStyle/>
          <a:p>
            <a:r>
              <a:rPr lang="fr-FR" sz="4800" dirty="0" err="1">
                <a:latin typeface="Fira Sans" panose="020B0503050000020004" pitchFamily="34" charset="0"/>
              </a:rPr>
              <a:t>Thank</a:t>
            </a:r>
            <a:r>
              <a:rPr lang="fr-FR" sz="4800" dirty="0">
                <a:latin typeface="Fira Sans" panose="020B0503050000020004" pitchFamily="34" charset="0"/>
              </a:rPr>
              <a:t> You</a:t>
            </a:r>
          </a:p>
        </p:txBody>
      </p:sp>
      <p:sp>
        <p:nvSpPr>
          <p:cNvPr id="183" name="Rectangle 182">
            <a:extLst>
              <a:ext uri="{FF2B5EF4-FFF2-40B4-BE49-F238E27FC236}">
                <a16:creationId xmlns:a16="http://schemas.microsoft.com/office/drawing/2014/main" id="{9ED3BBE6-3A3D-49FE-07C6-C5BA6833B946}"/>
              </a:ext>
            </a:extLst>
          </p:cNvPr>
          <p:cNvSpPr/>
          <p:nvPr/>
        </p:nvSpPr>
        <p:spPr>
          <a:xfrm>
            <a:off x="1701209" y="-1063256"/>
            <a:ext cx="5309191" cy="16453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4" name="Rectangle 183">
            <a:extLst>
              <a:ext uri="{FF2B5EF4-FFF2-40B4-BE49-F238E27FC236}">
                <a16:creationId xmlns:a16="http://schemas.microsoft.com/office/drawing/2014/main" id="{9DB66991-7849-3847-C7D0-973C10ADC8E6}"/>
              </a:ext>
            </a:extLst>
          </p:cNvPr>
          <p:cNvSpPr/>
          <p:nvPr/>
        </p:nvSpPr>
        <p:spPr>
          <a:xfrm>
            <a:off x="1701208" y="4554964"/>
            <a:ext cx="5309191" cy="16453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64" name="Groupe 163">
            <a:extLst>
              <a:ext uri="{FF2B5EF4-FFF2-40B4-BE49-F238E27FC236}">
                <a16:creationId xmlns:a16="http://schemas.microsoft.com/office/drawing/2014/main" id="{ECCD52C7-E28F-B07E-FCDC-EF7719B742A5}"/>
              </a:ext>
            </a:extLst>
          </p:cNvPr>
          <p:cNvGrpSpPr/>
          <p:nvPr/>
        </p:nvGrpSpPr>
        <p:grpSpPr>
          <a:xfrm>
            <a:off x="3043941" y="1663593"/>
            <a:ext cx="3080350" cy="2468901"/>
            <a:chOff x="3043941" y="1663593"/>
            <a:chExt cx="3080350" cy="2468901"/>
          </a:xfrm>
        </p:grpSpPr>
        <p:sp>
          <p:nvSpPr>
            <p:cNvPr id="165" name="Google Shape;5155;p43">
              <a:extLst>
                <a:ext uri="{FF2B5EF4-FFF2-40B4-BE49-F238E27FC236}">
                  <a16:creationId xmlns:a16="http://schemas.microsoft.com/office/drawing/2014/main" id="{C18B693D-543F-A13C-D4CA-3BE9F881C90B}"/>
                </a:ext>
              </a:extLst>
            </p:cNvPr>
            <p:cNvSpPr/>
            <p:nvPr/>
          </p:nvSpPr>
          <p:spPr>
            <a:xfrm>
              <a:off x="3432680" y="1795111"/>
              <a:ext cx="2273374" cy="2071100"/>
            </a:xfrm>
            <a:custGeom>
              <a:avLst/>
              <a:gdLst/>
              <a:ahLst/>
              <a:cxnLst/>
              <a:rect l="l" t="t" r="r" b="b"/>
              <a:pathLst>
                <a:path w="70750" h="64455" extrusionOk="0">
                  <a:moveTo>
                    <a:pt x="35375" y="1"/>
                  </a:moveTo>
                  <a:cubicBezTo>
                    <a:pt x="27125" y="1"/>
                    <a:pt x="18875" y="3144"/>
                    <a:pt x="12573" y="9430"/>
                  </a:cubicBezTo>
                  <a:cubicBezTo>
                    <a:pt x="0" y="22034"/>
                    <a:pt x="0" y="42429"/>
                    <a:pt x="12573" y="55001"/>
                  </a:cubicBezTo>
                  <a:cubicBezTo>
                    <a:pt x="18875" y="61304"/>
                    <a:pt x="27125" y="64455"/>
                    <a:pt x="35375" y="64455"/>
                  </a:cubicBezTo>
                  <a:cubicBezTo>
                    <a:pt x="43625" y="64455"/>
                    <a:pt x="51874" y="61304"/>
                    <a:pt x="58177" y="55001"/>
                  </a:cubicBezTo>
                  <a:cubicBezTo>
                    <a:pt x="70749" y="42429"/>
                    <a:pt x="70749" y="22034"/>
                    <a:pt x="58177" y="9430"/>
                  </a:cubicBezTo>
                  <a:cubicBezTo>
                    <a:pt x="51874" y="3144"/>
                    <a:pt x="43625" y="1"/>
                    <a:pt x="353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156;p43">
              <a:extLst>
                <a:ext uri="{FF2B5EF4-FFF2-40B4-BE49-F238E27FC236}">
                  <a16:creationId xmlns:a16="http://schemas.microsoft.com/office/drawing/2014/main" id="{6B0EB934-34B7-F762-D0AE-DF42F90BFF97}"/>
                </a:ext>
              </a:extLst>
            </p:cNvPr>
            <p:cNvSpPr/>
            <p:nvPr/>
          </p:nvSpPr>
          <p:spPr>
            <a:xfrm>
              <a:off x="3402154" y="1663593"/>
              <a:ext cx="2334426" cy="2334394"/>
            </a:xfrm>
            <a:custGeom>
              <a:avLst/>
              <a:gdLst/>
              <a:ahLst/>
              <a:cxnLst/>
              <a:rect l="l" t="t" r="r" b="b"/>
              <a:pathLst>
                <a:path w="72650" h="72649" extrusionOk="0">
                  <a:moveTo>
                    <a:pt x="36325" y="349"/>
                  </a:moveTo>
                  <a:cubicBezTo>
                    <a:pt x="56150" y="349"/>
                    <a:pt x="72301" y="16500"/>
                    <a:pt x="72301" y="36325"/>
                  </a:cubicBezTo>
                  <a:cubicBezTo>
                    <a:pt x="72301" y="56149"/>
                    <a:pt x="56150" y="72300"/>
                    <a:pt x="36325" y="72300"/>
                  </a:cubicBezTo>
                  <a:cubicBezTo>
                    <a:pt x="16500" y="72300"/>
                    <a:pt x="349" y="56149"/>
                    <a:pt x="349" y="36325"/>
                  </a:cubicBezTo>
                  <a:cubicBezTo>
                    <a:pt x="349" y="16500"/>
                    <a:pt x="16500" y="349"/>
                    <a:pt x="36325" y="349"/>
                  </a:cubicBezTo>
                  <a:close/>
                  <a:moveTo>
                    <a:pt x="36325" y="0"/>
                  </a:moveTo>
                  <a:cubicBezTo>
                    <a:pt x="31416" y="0"/>
                    <a:pt x="26666" y="982"/>
                    <a:pt x="22200" y="2851"/>
                  </a:cubicBezTo>
                  <a:cubicBezTo>
                    <a:pt x="17862" y="4687"/>
                    <a:pt x="13998" y="7316"/>
                    <a:pt x="10641" y="10641"/>
                  </a:cubicBezTo>
                  <a:cubicBezTo>
                    <a:pt x="7316" y="13966"/>
                    <a:pt x="4687" y="17862"/>
                    <a:pt x="2851" y="22200"/>
                  </a:cubicBezTo>
                  <a:cubicBezTo>
                    <a:pt x="982" y="26666"/>
                    <a:pt x="0" y="31416"/>
                    <a:pt x="0" y="36325"/>
                  </a:cubicBezTo>
                  <a:cubicBezTo>
                    <a:pt x="0" y="41233"/>
                    <a:pt x="982" y="45984"/>
                    <a:pt x="2851" y="50449"/>
                  </a:cubicBezTo>
                  <a:cubicBezTo>
                    <a:pt x="4687" y="54787"/>
                    <a:pt x="7316" y="58683"/>
                    <a:pt x="10641" y="62008"/>
                  </a:cubicBezTo>
                  <a:cubicBezTo>
                    <a:pt x="13966" y="65333"/>
                    <a:pt x="17862" y="67962"/>
                    <a:pt x="22200" y="69799"/>
                  </a:cubicBezTo>
                  <a:cubicBezTo>
                    <a:pt x="26666" y="71667"/>
                    <a:pt x="31416" y="72649"/>
                    <a:pt x="36325" y="72649"/>
                  </a:cubicBezTo>
                  <a:cubicBezTo>
                    <a:pt x="41234" y="72649"/>
                    <a:pt x="45984" y="71667"/>
                    <a:pt x="50449" y="69799"/>
                  </a:cubicBezTo>
                  <a:cubicBezTo>
                    <a:pt x="54788" y="67962"/>
                    <a:pt x="58683" y="65333"/>
                    <a:pt x="62008" y="62008"/>
                  </a:cubicBezTo>
                  <a:cubicBezTo>
                    <a:pt x="65334" y="58683"/>
                    <a:pt x="67962" y="54787"/>
                    <a:pt x="69799" y="50449"/>
                  </a:cubicBezTo>
                  <a:cubicBezTo>
                    <a:pt x="71667" y="45984"/>
                    <a:pt x="72649" y="41233"/>
                    <a:pt x="72649" y="36325"/>
                  </a:cubicBezTo>
                  <a:cubicBezTo>
                    <a:pt x="72649" y="31416"/>
                    <a:pt x="71667" y="26666"/>
                    <a:pt x="69799" y="22200"/>
                  </a:cubicBezTo>
                  <a:cubicBezTo>
                    <a:pt x="67962" y="17862"/>
                    <a:pt x="65334" y="13966"/>
                    <a:pt x="62008" y="10641"/>
                  </a:cubicBezTo>
                  <a:cubicBezTo>
                    <a:pt x="58683" y="7316"/>
                    <a:pt x="54788" y="4687"/>
                    <a:pt x="50449" y="2851"/>
                  </a:cubicBezTo>
                  <a:cubicBezTo>
                    <a:pt x="45984" y="982"/>
                    <a:pt x="41234" y="0"/>
                    <a:pt x="3632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157;p43">
              <a:extLst>
                <a:ext uri="{FF2B5EF4-FFF2-40B4-BE49-F238E27FC236}">
                  <a16:creationId xmlns:a16="http://schemas.microsoft.com/office/drawing/2014/main" id="{BF22EE1B-90AF-9B85-E19D-CA38EDDF61D7}"/>
                </a:ext>
              </a:extLst>
            </p:cNvPr>
            <p:cNvSpPr/>
            <p:nvPr/>
          </p:nvSpPr>
          <p:spPr>
            <a:xfrm>
              <a:off x="3043941" y="3236736"/>
              <a:ext cx="3080350" cy="895758"/>
            </a:xfrm>
            <a:custGeom>
              <a:avLst/>
              <a:gdLst/>
              <a:ahLst/>
              <a:cxnLst/>
              <a:rect l="l" t="t" r="r" b="b"/>
              <a:pathLst>
                <a:path w="95864" h="27877" extrusionOk="0">
                  <a:moveTo>
                    <a:pt x="34067" y="0"/>
                  </a:moveTo>
                  <a:cubicBezTo>
                    <a:pt x="32123" y="0"/>
                    <a:pt x="30166" y="426"/>
                    <a:pt x="28535" y="1459"/>
                  </a:cubicBezTo>
                  <a:cubicBezTo>
                    <a:pt x="26286" y="2948"/>
                    <a:pt x="24956" y="5386"/>
                    <a:pt x="22993" y="7223"/>
                  </a:cubicBezTo>
                  <a:cubicBezTo>
                    <a:pt x="22074" y="8046"/>
                    <a:pt x="20934" y="8490"/>
                    <a:pt x="20079" y="9313"/>
                  </a:cubicBezTo>
                  <a:cubicBezTo>
                    <a:pt x="19161" y="10168"/>
                    <a:pt x="18749" y="11308"/>
                    <a:pt x="17482" y="11815"/>
                  </a:cubicBezTo>
                  <a:cubicBezTo>
                    <a:pt x="15329" y="12638"/>
                    <a:pt x="12827" y="12543"/>
                    <a:pt x="10547" y="12797"/>
                  </a:cubicBezTo>
                  <a:cubicBezTo>
                    <a:pt x="8457" y="13050"/>
                    <a:pt x="6335" y="13620"/>
                    <a:pt x="4561" y="14792"/>
                  </a:cubicBezTo>
                  <a:cubicBezTo>
                    <a:pt x="1743" y="16724"/>
                    <a:pt x="1" y="20429"/>
                    <a:pt x="2503" y="23374"/>
                  </a:cubicBezTo>
                  <a:cubicBezTo>
                    <a:pt x="3548" y="24546"/>
                    <a:pt x="5036" y="25211"/>
                    <a:pt x="6556" y="25749"/>
                  </a:cubicBezTo>
                  <a:cubicBezTo>
                    <a:pt x="12215" y="27664"/>
                    <a:pt x="18312" y="27877"/>
                    <a:pt x="24312" y="27877"/>
                  </a:cubicBezTo>
                  <a:cubicBezTo>
                    <a:pt x="24961" y="27877"/>
                    <a:pt x="25609" y="27874"/>
                    <a:pt x="26255" y="27871"/>
                  </a:cubicBezTo>
                  <a:cubicBezTo>
                    <a:pt x="40474" y="27871"/>
                    <a:pt x="54693" y="27839"/>
                    <a:pt x="68913" y="27808"/>
                  </a:cubicBezTo>
                  <a:cubicBezTo>
                    <a:pt x="75722" y="27808"/>
                    <a:pt x="82689" y="27744"/>
                    <a:pt x="89023" y="25338"/>
                  </a:cubicBezTo>
                  <a:cubicBezTo>
                    <a:pt x="92728" y="23881"/>
                    <a:pt x="95863" y="19954"/>
                    <a:pt x="91588" y="16819"/>
                  </a:cubicBezTo>
                  <a:cubicBezTo>
                    <a:pt x="90226" y="15805"/>
                    <a:pt x="88548" y="15393"/>
                    <a:pt x="86901" y="14918"/>
                  </a:cubicBezTo>
                  <a:cubicBezTo>
                    <a:pt x="85286" y="14475"/>
                    <a:pt x="83607" y="13937"/>
                    <a:pt x="82372" y="12765"/>
                  </a:cubicBezTo>
                  <a:cubicBezTo>
                    <a:pt x="81074" y="11530"/>
                    <a:pt x="80345" y="9693"/>
                    <a:pt x="78762" y="8806"/>
                  </a:cubicBezTo>
                  <a:cubicBezTo>
                    <a:pt x="78023" y="8382"/>
                    <a:pt x="77228" y="8246"/>
                    <a:pt x="76413" y="8246"/>
                  </a:cubicBezTo>
                  <a:cubicBezTo>
                    <a:pt x="75098" y="8246"/>
                    <a:pt x="73731" y="8601"/>
                    <a:pt x="72460" y="8680"/>
                  </a:cubicBezTo>
                  <a:cubicBezTo>
                    <a:pt x="72289" y="8689"/>
                    <a:pt x="72116" y="8693"/>
                    <a:pt x="71940" y="8693"/>
                  </a:cubicBezTo>
                  <a:cubicBezTo>
                    <a:pt x="70228" y="8693"/>
                    <a:pt x="68325" y="8269"/>
                    <a:pt x="66918" y="7350"/>
                  </a:cubicBezTo>
                  <a:cubicBezTo>
                    <a:pt x="64004" y="5418"/>
                    <a:pt x="62927" y="1047"/>
                    <a:pt x="59539" y="224"/>
                  </a:cubicBezTo>
                  <a:cubicBezTo>
                    <a:pt x="59176" y="136"/>
                    <a:pt x="58816" y="97"/>
                    <a:pt x="58459" y="97"/>
                  </a:cubicBezTo>
                  <a:cubicBezTo>
                    <a:pt x="56379" y="97"/>
                    <a:pt x="54372" y="1422"/>
                    <a:pt x="52318" y="2124"/>
                  </a:cubicBezTo>
                  <a:cubicBezTo>
                    <a:pt x="51215" y="2512"/>
                    <a:pt x="50205" y="2666"/>
                    <a:pt x="49236" y="2666"/>
                  </a:cubicBezTo>
                  <a:cubicBezTo>
                    <a:pt x="47118" y="2666"/>
                    <a:pt x="45194" y="1931"/>
                    <a:pt x="42912" y="1301"/>
                  </a:cubicBezTo>
                  <a:cubicBezTo>
                    <a:pt x="40506" y="636"/>
                    <a:pt x="37497" y="192"/>
                    <a:pt x="35027" y="34"/>
                  </a:cubicBezTo>
                  <a:cubicBezTo>
                    <a:pt x="34708" y="12"/>
                    <a:pt x="34388" y="0"/>
                    <a:pt x="3406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158;p43">
              <a:extLst>
                <a:ext uri="{FF2B5EF4-FFF2-40B4-BE49-F238E27FC236}">
                  <a16:creationId xmlns:a16="http://schemas.microsoft.com/office/drawing/2014/main" id="{FA70ACFB-F9A5-7647-FFF6-406A79EDB869}"/>
                </a:ext>
              </a:extLst>
            </p:cNvPr>
            <p:cNvSpPr/>
            <p:nvPr/>
          </p:nvSpPr>
          <p:spPr>
            <a:xfrm>
              <a:off x="3657575" y="3353827"/>
              <a:ext cx="2056" cy="14267"/>
            </a:xfrm>
            <a:custGeom>
              <a:avLst/>
              <a:gdLst/>
              <a:ahLst/>
              <a:cxnLst/>
              <a:rect l="l" t="t" r="r" b="b"/>
              <a:pathLst>
                <a:path w="64" h="444" extrusionOk="0">
                  <a:moveTo>
                    <a:pt x="32" y="0"/>
                  </a:moveTo>
                  <a:lnTo>
                    <a:pt x="32" y="0"/>
                  </a:lnTo>
                  <a:cubicBezTo>
                    <a:pt x="0" y="159"/>
                    <a:pt x="32" y="317"/>
                    <a:pt x="64" y="444"/>
                  </a:cubicBezTo>
                  <a:cubicBezTo>
                    <a:pt x="64" y="285"/>
                    <a:pt x="32" y="159"/>
                    <a:pt x="32" y="0"/>
                  </a:cubicBezTo>
                  <a:close/>
                </a:path>
              </a:pathLst>
            </a:custGeom>
            <a:solidFill>
              <a:srgbClr val="63A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159;p43">
              <a:extLst>
                <a:ext uri="{FF2B5EF4-FFF2-40B4-BE49-F238E27FC236}">
                  <a16:creationId xmlns:a16="http://schemas.microsoft.com/office/drawing/2014/main" id="{122197D4-BD61-B367-378F-383DF5F64691}"/>
                </a:ext>
              </a:extLst>
            </p:cNvPr>
            <p:cNvSpPr/>
            <p:nvPr/>
          </p:nvSpPr>
          <p:spPr>
            <a:xfrm>
              <a:off x="3647389" y="3355851"/>
              <a:ext cx="16323" cy="79399"/>
            </a:xfrm>
            <a:custGeom>
              <a:avLst/>
              <a:gdLst/>
              <a:ahLst/>
              <a:cxnLst/>
              <a:rect l="l" t="t" r="r" b="b"/>
              <a:pathLst>
                <a:path w="508" h="2471" extrusionOk="0">
                  <a:moveTo>
                    <a:pt x="1" y="1"/>
                  </a:moveTo>
                  <a:lnTo>
                    <a:pt x="1" y="1"/>
                  </a:lnTo>
                  <a:cubicBezTo>
                    <a:pt x="32" y="824"/>
                    <a:pt x="96" y="1647"/>
                    <a:pt x="159" y="2471"/>
                  </a:cubicBezTo>
                  <a:lnTo>
                    <a:pt x="507" y="2439"/>
                  </a:lnTo>
                  <a:cubicBezTo>
                    <a:pt x="444" y="1806"/>
                    <a:pt x="412" y="1141"/>
                    <a:pt x="381" y="476"/>
                  </a:cubicBezTo>
                  <a:cubicBezTo>
                    <a:pt x="254" y="317"/>
                    <a:pt x="127" y="159"/>
                    <a:pt x="1" y="1"/>
                  </a:cubicBezTo>
                  <a:close/>
                </a:path>
              </a:pathLst>
            </a:custGeom>
            <a:solidFill>
              <a:srgbClr val="63A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160;p43">
              <a:extLst>
                <a:ext uri="{FF2B5EF4-FFF2-40B4-BE49-F238E27FC236}">
                  <a16:creationId xmlns:a16="http://schemas.microsoft.com/office/drawing/2014/main" id="{11A763A6-AE3E-FA75-91F9-8CB44710F227}"/>
                </a:ext>
              </a:extLst>
            </p:cNvPr>
            <p:cNvSpPr/>
            <p:nvPr/>
          </p:nvSpPr>
          <p:spPr>
            <a:xfrm>
              <a:off x="4012704" y="2650671"/>
              <a:ext cx="4113" cy="9190"/>
            </a:xfrm>
            <a:custGeom>
              <a:avLst/>
              <a:gdLst/>
              <a:ahLst/>
              <a:cxnLst/>
              <a:rect l="l" t="t" r="r" b="b"/>
              <a:pathLst>
                <a:path w="128" h="286" extrusionOk="0">
                  <a:moveTo>
                    <a:pt x="96" y="0"/>
                  </a:moveTo>
                  <a:cubicBezTo>
                    <a:pt x="64" y="95"/>
                    <a:pt x="33" y="190"/>
                    <a:pt x="1" y="285"/>
                  </a:cubicBezTo>
                  <a:cubicBezTo>
                    <a:pt x="64" y="285"/>
                    <a:pt x="96" y="285"/>
                    <a:pt x="128" y="253"/>
                  </a:cubicBezTo>
                  <a:lnTo>
                    <a:pt x="96" y="0"/>
                  </a:lnTo>
                  <a:close/>
                </a:path>
              </a:pathLst>
            </a:custGeom>
            <a:solidFill>
              <a:srgbClr val="63A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161;p43">
              <a:extLst>
                <a:ext uri="{FF2B5EF4-FFF2-40B4-BE49-F238E27FC236}">
                  <a16:creationId xmlns:a16="http://schemas.microsoft.com/office/drawing/2014/main" id="{BEFA7E1D-A9CF-0826-26D5-F1B2C5523941}"/>
                </a:ext>
              </a:extLst>
            </p:cNvPr>
            <p:cNvSpPr/>
            <p:nvPr/>
          </p:nvSpPr>
          <p:spPr>
            <a:xfrm>
              <a:off x="3659600" y="3368061"/>
              <a:ext cx="4113" cy="8194"/>
            </a:xfrm>
            <a:custGeom>
              <a:avLst/>
              <a:gdLst/>
              <a:ahLst/>
              <a:cxnLst/>
              <a:rect l="l" t="t" r="r" b="b"/>
              <a:pathLst>
                <a:path w="128" h="255" extrusionOk="0">
                  <a:moveTo>
                    <a:pt x="1" y="1"/>
                  </a:moveTo>
                  <a:cubicBezTo>
                    <a:pt x="1" y="32"/>
                    <a:pt x="1" y="64"/>
                    <a:pt x="1" y="96"/>
                  </a:cubicBezTo>
                  <a:cubicBezTo>
                    <a:pt x="32" y="127"/>
                    <a:pt x="64" y="191"/>
                    <a:pt x="127" y="254"/>
                  </a:cubicBezTo>
                  <a:cubicBezTo>
                    <a:pt x="64" y="159"/>
                    <a:pt x="32" y="64"/>
                    <a:pt x="1"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162;p43">
              <a:extLst>
                <a:ext uri="{FF2B5EF4-FFF2-40B4-BE49-F238E27FC236}">
                  <a16:creationId xmlns:a16="http://schemas.microsoft.com/office/drawing/2014/main" id="{A77EE74F-D2A2-EB39-743C-CF6EFCEEFA5F}"/>
                </a:ext>
              </a:extLst>
            </p:cNvPr>
            <p:cNvSpPr/>
            <p:nvPr/>
          </p:nvSpPr>
          <p:spPr>
            <a:xfrm>
              <a:off x="3767468" y="2159172"/>
              <a:ext cx="271745" cy="379581"/>
            </a:xfrm>
            <a:custGeom>
              <a:avLst/>
              <a:gdLst/>
              <a:ahLst/>
              <a:cxnLst/>
              <a:rect l="l" t="t" r="r" b="b"/>
              <a:pathLst>
                <a:path w="8457" h="11813" extrusionOk="0">
                  <a:moveTo>
                    <a:pt x="4339" y="0"/>
                  </a:moveTo>
                  <a:cubicBezTo>
                    <a:pt x="3706" y="1267"/>
                    <a:pt x="3104" y="2597"/>
                    <a:pt x="2566" y="3990"/>
                  </a:cubicBezTo>
                  <a:cubicBezTo>
                    <a:pt x="1616" y="6429"/>
                    <a:pt x="761" y="8994"/>
                    <a:pt x="1" y="11813"/>
                  </a:cubicBezTo>
                  <a:cubicBezTo>
                    <a:pt x="159" y="11686"/>
                    <a:pt x="317" y="11591"/>
                    <a:pt x="507" y="11464"/>
                  </a:cubicBezTo>
                  <a:cubicBezTo>
                    <a:pt x="666" y="11369"/>
                    <a:pt x="824" y="11274"/>
                    <a:pt x="1014" y="11148"/>
                  </a:cubicBezTo>
                  <a:cubicBezTo>
                    <a:pt x="3294" y="9564"/>
                    <a:pt x="5764" y="8266"/>
                    <a:pt x="8330" y="7252"/>
                  </a:cubicBezTo>
                  <a:cubicBezTo>
                    <a:pt x="8425" y="6809"/>
                    <a:pt x="8456" y="6366"/>
                    <a:pt x="8298" y="5890"/>
                  </a:cubicBezTo>
                  <a:cubicBezTo>
                    <a:pt x="7886" y="4624"/>
                    <a:pt x="6904" y="4750"/>
                    <a:pt x="6144" y="3990"/>
                  </a:cubicBezTo>
                  <a:cubicBezTo>
                    <a:pt x="5258" y="3104"/>
                    <a:pt x="6018" y="1330"/>
                    <a:pt x="5004" y="443"/>
                  </a:cubicBezTo>
                  <a:cubicBezTo>
                    <a:pt x="4783" y="253"/>
                    <a:pt x="4529" y="127"/>
                    <a:pt x="433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163;p43">
              <a:extLst>
                <a:ext uri="{FF2B5EF4-FFF2-40B4-BE49-F238E27FC236}">
                  <a16:creationId xmlns:a16="http://schemas.microsoft.com/office/drawing/2014/main" id="{40AF1E2E-4F43-7723-9386-01BEA76198AB}"/>
                </a:ext>
              </a:extLst>
            </p:cNvPr>
            <p:cNvSpPr/>
            <p:nvPr/>
          </p:nvSpPr>
          <p:spPr>
            <a:xfrm>
              <a:off x="3530363" y="2152264"/>
              <a:ext cx="365347" cy="599175"/>
            </a:xfrm>
            <a:custGeom>
              <a:avLst/>
              <a:gdLst/>
              <a:ahLst/>
              <a:cxnLst/>
              <a:rect l="l" t="t" r="r" b="b"/>
              <a:pathLst>
                <a:path w="11370" h="18647" extrusionOk="0">
                  <a:moveTo>
                    <a:pt x="10786" y="1"/>
                  </a:moveTo>
                  <a:cubicBezTo>
                    <a:pt x="9666" y="1"/>
                    <a:pt x="8685" y="956"/>
                    <a:pt x="7981" y="1957"/>
                  </a:cubicBezTo>
                  <a:cubicBezTo>
                    <a:pt x="7443" y="2717"/>
                    <a:pt x="6715" y="2812"/>
                    <a:pt x="5923" y="2844"/>
                  </a:cubicBezTo>
                  <a:cubicBezTo>
                    <a:pt x="5670" y="2844"/>
                    <a:pt x="5415" y="2833"/>
                    <a:pt x="5164" y="2833"/>
                  </a:cubicBezTo>
                  <a:cubicBezTo>
                    <a:pt x="4250" y="2833"/>
                    <a:pt x="3393" y="2970"/>
                    <a:pt x="2946" y="4237"/>
                  </a:cubicBezTo>
                  <a:cubicBezTo>
                    <a:pt x="2281" y="6042"/>
                    <a:pt x="3073" y="7879"/>
                    <a:pt x="1616" y="9431"/>
                  </a:cubicBezTo>
                  <a:cubicBezTo>
                    <a:pt x="1014" y="10032"/>
                    <a:pt x="254" y="10539"/>
                    <a:pt x="1" y="11363"/>
                  </a:cubicBezTo>
                  <a:cubicBezTo>
                    <a:pt x="2218" y="13421"/>
                    <a:pt x="4118" y="15923"/>
                    <a:pt x="5448" y="18646"/>
                  </a:cubicBezTo>
                  <a:cubicBezTo>
                    <a:pt x="5891" y="16525"/>
                    <a:pt x="6335" y="14561"/>
                    <a:pt x="6841" y="12661"/>
                  </a:cubicBezTo>
                  <a:lnTo>
                    <a:pt x="6746" y="12566"/>
                  </a:lnTo>
                  <a:lnTo>
                    <a:pt x="6841" y="12471"/>
                  </a:lnTo>
                  <a:cubicBezTo>
                    <a:pt x="6620" y="9209"/>
                    <a:pt x="5828" y="6042"/>
                    <a:pt x="4466" y="3065"/>
                  </a:cubicBezTo>
                  <a:lnTo>
                    <a:pt x="4783" y="2907"/>
                  </a:lnTo>
                  <a:cubicBezTo>
                    <a:pt x="6049" y="5694"/>
                    <a:pt x="6841" y="8607"/>
                    <a:pt x="7126" y="11648"/>
                  </a:cubicBezTo>
                  <a:cubicBezTo>
                    <a:pt x="7886" y="8924"/>
                    <a:pt x="8710" y="6454"/>
                    <a:pt x="9628" y="4079"/>
                  </a:cubicBezTo>
                  <a:cubicBezTo>
                    <a:pt x="10166" y="2685"/>
                    <a:pt x="10768" y="1355"/>
                    <a:pt x="11370" y="88"/>
                  </a:cubicBezTo>
                  <a:cubicBezTo>
                    <a:pt x="11172" y="28"/>
                    <a:pt x="10977" y="1"/>
                    <a:pt x="1078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164;p43">
              <a:extLst>
                <a:ext uri="{FF2B5EF4-FFF2-40B4-BE49-F238E27FC236}">
                  <a16:creationId xmlns:a16="http://schemas.microsoft.com/office/drawing/2014/main" id="{A44B12AC-590E-7D35-54E1-B5B967D7CB60}"/>
                </a:ext>
              </a:extLst>
            </p:cNvPr>
            <p:cNvSpPr/>
            <p:nvPr/>
          </p:nvSpPr>
          <p:spPr>
            <a:xfrm>
              <a:off x="3654523" y="2889801"/>
              <a:ext cx="292084" cy="464058"/>
            </a:xfrm>
            <a:custGeom>
              <a:avLst/>
              <a:gdLst/>
              <a:ahLst/>
              <a:cxnLst/>
              <a:rect l="l" t="t" r="r" b="b"/>
              <a:pathLst>
                <a:path w="9090" h="14442" extrusionOk="0">
                  <a:moveTo>
                    <a:pt x="9089" y="0"/>
                  </a:moveTo>
                  <a:cubicBezTo>
                    <a:pt x="5922" y="855"/>
                    <a:pt x="2977" y="2407"/>
                    <a:pt x="507" y="4529"/>
                  </a:cubicBezTo>
                  <a:cubicBezTo>
                    <a:pt x="127" y="7949"/>
                    <a:pt x="0" y="11274"/>
                    <a:pt x="127" y="14441"/>
                  </a:cubicBezTo>
                  <a:cubicBezTo>
                    <a:pt x="285" y="13618"/>
                    <a:pt x="1394" y="12605"/>
                    <a:pt x="1742" y="12066"/>
                  </a:cubicBezTo>
                  <a:cubicBezTo>
                    <a:pt x="2756" y="10546"/>
                    <a:pt x="3927" y="9374"/>
                    <a:pt x="5257" y="8171"/>
                  </a:cubicBezTo>
                  <a:cubicBezTo>
                    <a:pt x="5859" y="7633"/>
                    <a:pt x="6366" y="6872"/>
                    <a:pt x="6207" y="6081"/>
                  </a:cubicBezTo>
                  <a:cubicBezTo>
                    <a:pt x="6112" y="5574"/>
                    <a:pt x="5764" y="5162"/>
                    <a:pt x="5732" y="4656"/>
                  </a:cubicBezTo>
                  <a:cubicBezTo>
                    <a:pt x="5606" y="3231"/>
                    <a:pt x="7253" y="2534"/>
                    <a:pt x="8139" y="1774"/>
                  </a:cubicBezTo>
                  <a:cubicBezTo>
                    <a:pt x="8773" y="1235"/>
                    <a:pt x="9026" y="634"/>
                    <a:pt x="908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165;p43">
              <a:extLst>
                <a:ext uri="{FF2B5EF4-FFF2-40B4-BE49-F238E27FC236}">
                  <a16:creationId xmlns:a16="http://schemas.microsoft.com/office/drawing/2014/main" id="{B8B2A25C-1303-853A-5BF9-269245876F42}"/>
                </a:ext>
              </a:extLst>
            </p:cNvPr>
            <p:cNvSpPr/>
            <p:nvPr/>
          </p:nvSpPr>
          <p:spPr>
            <a:xfrm>
              <a:off x="3671810" y="2659829"/>
              <a:ext cx="340926" cy="360237"/>
            </a:xfrm>
            <a:custGeom>
              <a:avLst/>
              <a:gdLst/>
              <a:ahLst/>
              <a:cxnLst/>
              <a:rect l="l" t="t" r="r" b="b"/>
              <a:pathLst>
                <a:path w="10610" h="11211" extrusionOk="0">
                  <a:moveTo>
                    <a:pt x="10610" y="0"/>
                  </a:moveTo>
                  <a:lnTo>
                    <a:pt x="10610" y="0"/>
                  </a:lnTo>
                  <a:cubicBezTo>
                    <a:pt x="7316" y="570"/>
                    <a:pt x="4054" y="1805"/>
                    <a:pt x="1236" y="3610"/>
                  </a:cubicBezTo>
                  <a:cubicBezTo>
                    <a:pt x="1109" y="4275"/>
                    <a:pt x="982" y="4909"/>
                    <a:pt x="856" y="5606"/>
                  </a:cubicBezTo>
                  <a:cubicBezTo>
                    <a:pt x="507" y="7506"/>
                    <a:pt x="222" y="9374"/>
                    <a:pt x="1" y="11211"/>
                  </a:cubicBezTo>
                  <a:cubicBezTo>
                    <a:pt x="2503" y="9121"/>
                    <a:pt x="5416" y="7601"/>
                    <a:pt x="8583" y="6777"/>
                  </a:cubicBezTo>
                  <a:cubicBezTo>
                    <a:pt x="8551" y="6239"/>
                    <a:pt x="8425" y="5637"/>
                    <a:pt x="8298" y="5004"/>
                  </a:cubicBezTo>
                  <a:cubicBezTo>
                    <a:pt x="7918" y="3230"/>
                    <a:pt x="9565" y="2122"/>
                    <a:pt x="10293" y="760"/>
                  </a:cubicBezTo>
                  <a:cubicBezTo>
                    <a:pt x="10451" y="507"/>
                    <a:pt x="10546" y="253"/>
                    <a:pt x="1061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166;p43">
              <a:extLst>
                <a:ext uri="{FF2B5EF4-FFF2-40B4-BE49-F238E27FC236}">
                  <a16:creationId xmlns:a16="http://schemas.microsoft.com/office/drawing/2014/main" id="{FC7F5F28-23C8-F212-0412-8654DCB3BA14}"/>
                </a:ext>
              </a:extLst>
            </p:cNvPr>
            <p:cNvSpPr/>
            <p:nvPr/>
          </p:nvSpPr>
          <p:spPr>
            <a:xfrm>
              <a:off x="3714546" y="2406432"/>
              <a:ext cx="316505" cy="355193"/>
            </a:xfrm>
            <a:custGeom>
              <a:avLst/>
              <a:gdLst/>
              <a:ahLst/>
              <a:cxnLst/>
              <a:rect l="l" t="t" r="r" b="b"/>
              <a:pathLst>
                <a:path w="9850" h="11054" extrusionOk="0">
                  <a:moveTo>
                    <a:pt x="9850" y="1"/>
                  </a:moveTo>
                  <a:lnTo>
                    <a:pt x="9850" y="1"/>
                  </a:lnTo>
                  <a:cubicBezTo>
                    <a:pt x="7380" y="982"/>
                    <a:pt x="5036" y="2249"/>
                    <a:pt x="2851" y="3738"/>
                  </a:cubicBezTo>
                  <a:cubicBezTo>
                    <a:pt x="2661" y="3864"/>
                    <a:pt x="2471" y="3991"/>
                    <a:pt x="2344" y="4086"/>
                  </a:cubicBezTo>
                  <a:cubicBezTo>
                    <a:pt x="2028" y="4276"/>
                    <a:pt x="1774" y="4434"/>
                    <a:pt x="1489" y="4688"/>
                  </a:cubicBezTo>
                  <a:cubicBezTo>
                    <a:pt x="951" y="6683"/>
                    <a:pt x="476" y="8773"/>
                    <a:pt x="1" y="11053"/>
                  </a:cubicBezTo>
                  <a:cubicBezTo>
                    <a:pt x="2851" y="9280"/>
                    <a:pt x="6050" y="8076"/>
                    <a:pt x="9343" y="7506"/>
                  </a:cubicBezTo>
                  <a:lnTo>
                    <a:pt x="9375" y="7601"/>
                  </a:lnTo>
                  <a:cubicBezTo>
                    <a:pt x="9470" y="7126"/>
                    <a:pt x="9438" y="6651"/>
                    <a:pt x="9216" y="6208"/>
                  </a:cubicBezTo>
                  <a:cubicBezTo>
                    <a:pt x="8710" y="5131"/>
                    <a:pt x="7570" y="4624"/>
                    <a:pt x="8076" y="3294"/>
                  </a:cubicBezTo>
                  <a:cubicBezTo>
                    <a:pt x="8488" y="2217"/>
                    <a:pt x="9407" y="1141"/>
                    <a:pt x="9850"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167;p43">
              <a:extLst>
                <a:ext uri="{FF2B5EF4-FFF2-40B4-BE49-F238E27FC236}">
                  <a16:creationId xmlns:a16="http://schemas.microsoft.com/office/drawing/2014/main" id="{341C2CA4-8032-4EB3-A97D-58FF9D0BF14A}"/>
                </a:ext>
              </a:extLst>
            </p:cNvPr>
            <p:cNvSpPr/>
            <p:nvPr/>
          </p:nvSpPr>
          <p:spPr>
            <a:xfrm>
              <a:off x="3468283" y="2530592"/>
              <a:ext cx="234085" cy="825291"/>
            </a:xfrm>
            <a:custGeom>
              <a:avLst/>
              <a:gdLst/>
              <a:ahLst/>
              <a:cxnLst/>
              <a:rect l="l" t="t" r="r" b="b"/>
              <a:pathLst>
                <a:path w="7285" h="25684" extrusionOk="0">
                  <a:moveTo>
                    <a:pt x="1838" y="0"/>
                  </a:moveTo>
                  <a:cubicBezTo>
                    <a:pt x="1774" y="380"/>
                    <a:pt x="1774" y="792"/>
                    <a:pt x="1838" y="1204"/>
                  </a:cubicBezTo>
                  <a:cubicBezTo>
                    <a:pt x="1901" y="1900"/>
                    <a:pt x="2028" y="2629"/>
                    <a:pt x="2249" y="3294"/>
                  </a:cubicBezTo>
                  <a:cubicBezTo>
                    <a:pt x="2471" y="4022"/>
                    <a:pt x="2978" y="4782"/>
                    <a:pt x="2883" y="5574"/>
                  </a:cubicBezTo>
                  <a:cubicBezTo>
                    <a:pt x="2819" y="6302"/>
                    <a:pt x="2249" y="6841"/>
                    <a:pt x="1711" y="7379"/>
                  </a:cubicBezTo>
                  <a:cubicBezTo>
                    <a:pt x="634" y="8456"/>
                    <a:pt x="191" y="10134"/>
                    <a:pt x="793" y="11591"/>
                  </a:cubicBezTo>
                  <a:cubicBezTo>
                    <a:pt x="1204" y="12509"/>
                    <a:pt x="2249" y="13491"/>
                    <a:pt x="1964" y="14600"/>
                  </a:cubicBezTo>
                  <a:cubicBezTo>
                    <a:pt x="1838" y="15201"/>
                    <a:pt x="1268" y="15581"/>
                    <a:pt x="983" y="16120"/>
                  </a:cubicBezTo>
                  <a:cubicBezTo>
                    <a:pt x="1" y="17861"/>
                    <a:pt x="1426" y="19952"/>
                    <a:pt x="2344" y="21345"/>
                  </a:cubicBezTo>
                  <a:cubicBezTo>
                    <a:pt x="3358" y="22865"/>
                    <a:pt x="4466" y="24259"/>
                    <a:pt x="5575" y="25684"/>
                  </a:cubicBezTo>
                  <a:cubicBezTo>
                    <a:pt x="5448" y="22517"/>
                    <a:pt x="5575" y="19223"/>
                    <a:pt x="5923" y="15835"/>
                  </a:cubicBezTo>
                  <a:lnTo>
                    <a:pt x="5828" y="15835"/>
                  </a:lnTo>
                  <a:cubicBezTo>
                    <a:pt x="5638" y="14948"/>
                    <a:pt x="5321" y="14061"/>
                    <a:pt x="4846" y="13269"/>
                  </a:cubicBezTo>
                  <a:cubicBezTo>
                    <a:pt x="4308" y="12319"/>
                    <a:pt x="3611" y="11496"/>
                    <a:pt x="2914" y="10704"/>
                  </a:cubicBezTo>
                  <a:cubicBezTo>
                    <a:pt x="2408" y="10103"/>
                    <a:pt x="1869" y="9533"/>
                    <a:pt x="1331" y="8962"/>
                  </a:cubicBezTo>
                  <a:lnTo>
                    <a:pt x="1584" y="8741"/>
                  </a:lnTo>
                  <a:cubicBezTo>
                    <a:pt x="2123" y="9311"/>
                    <a:pt x="2661" y="9881"/>
                    <a:pt x="3168" y="10483"/>
                  </a:cubicBezTo>
                  <a:cubicBezTo>
                    <a:pt x="3865" y="11274"/>
                    <a:pt x="4593" y="12129"/>
                    <a:pt x="5163" y="13111"/>
                  </a:cubicBezTo>
                  <a:cubicBezTo>
                    <a:pt x="5511" y="13713"/>
                    <a:pt x="5796" y="14378"/>
                    <a:pt x="6018" y="15075"/>
                  </a:cubicBezTo>
                  <a:cubicBezTo>
                    <a:pt x="6208" y="13269"/>
                    <a:pt x="6493" y="11433"/>
                    <a:pt x="6841" y="9533"/>
                  </a:cubicBezTo>
                  <a:cubicBezTo>
                    <a:pt x="6968" y="8836"/>
                    <a:pt x="7126" y="8107"/>
                    <a:pt x="7253" y="7442"/>
                  </a:cubicBezTo>
                  <a:lnTo>
                    <a:pt x="7253" y="7411"/>
                  </a:lnTo>
                  <a:cubicBezTo>
                    <a:pt x="7253" y="7411"/>
                    <a:pt x="7253" y="7379"/>
                    <a:pt x="7285" y="7347"/>
                  </a:cubicBezTo>
                  <a:lnTo>
                    <a:pt x="7285" y="7347"/>
                  </a:lnTo>
                  <a:lnTo>
                    <a:pt x="7221" y="7379"/>
                  </a:lnTo>
                  <a:cubicBezTo>
                    <a:pt x="5923" y="4592"/>
                    <a:pt x="4055" y="2059"/>
                    <a:pt x="18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168;p43">
              <a:extLst>
                <a:ext uri="{FF2B5EF4-FFF2-40B4-BE49-F238E27FC236}">
                  <a16:creationId xmlns:a16="http://schemas.microsoft.com/office/drawing/2014/main" id="{FD168BD9-B7B8-34A8-7520-1EC94C91566A}"/>
                </a:ext>
              </a:extLst>
            </p:cNvPr>
            <p:cNvSpPr/>
            <p:nvPr/>
          </p:nvSpPr>
          <p:spPr>
            <a:xfrm>
              <a:off x="3643308" y="3028196"/>
              <a:ext cx="27538" cy="342950"/>
            </a:xfrm>
            <a:custGeom>
              <a:avLst/>
              <a:gdLst/>
              <a:ahLst/>
              <a:cxnLst/>
              <a:rect l="l" t="t" r="r" b="b"/>
              <a:pathLst>
                <a:path w="857" h="10673" extrusionOk="0">
                  <a:moveTo>
                    <a:pt x="666" y="0"/>
                  </a:moveTo>
                  <a:cubicBezTo>
                    <a:pt x="698" y="95"/>
                    <a:pt x="729" y="190"/>
                    <a:pt x="729" y="285"/>
                  </a:cubicBezTo>
                  <a:lnTo>
                    <a:pt x="476" y="349"/>
                  </a:lnTo>
                  <a:cubicBezTo>
                    <a:pt x="128" y="3737"/>
                    <a:pt x="1" y="7031"/>
                    <a:pt x="128" y="10198"/>
                  </a:cubicBezTo>
                  <a:cubicBezTo>
                    <a:pt x="254" y="10356"/>
                    <a:pt x="381" y="10514"/>
                    <a:pt x="508" y="10673"/>
                  </a:cubicBezTo>
                  <a:cubicBezTo>
                    <a:pt x="508" y="10641"/>
                    <a:pt x="508" y="10609"/>
                    <a:pt x="508" y="10578"/>
                  </a:cubicBezTo>
                  <a:cubicBezTo>
                    <a:pt x="444" y="10419"/>
                    <a:pt x="444" y="10293"/>
                    <a:pt x="476" y="10134"/>
                  </a:cubicBezTo>
                  <a:cubicBezTo>
                    <a:pt x="349" y="6967"/>
                    <a:pt x="476" y="3642"/>
                    <a:pt x="856" y="222"/>
                  </a:cubicBezTo>
                  <a:lnTo>
                    <a:pt x="666" y="0"/>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169;p43">
              <a:extLst>
                <a:ext uri="{FF2B5EF4-FFF2-40B4-BE49-F238E27FC236}">
                  <a16:creationId xmlns:a16="http://schemas.microsoft.com/office/drawing/2014/main" id="{C435BD05-7DA7-6A96-B125-5AC6CD34AD4D}"/>
                </a:ext>
              </a:extLst>
            </p:cNvPr>
            <p:cNvSpPr/>
            <p:nvPr/>
          </p:nvSpPr>
          <p:spPr>
            <a:xfrm>
              <a:off x="3747128" y="2552956"/>
              <a:ext cx="4081" cy="6137"/>
            </a:xfrm>
            <a:custGeom>
              <a:avLst/>
              <a:gdLst/>
              <a:ahLst/>
              <a:cxnLst/>
              <a:rect l="l" t="t" r="r" b="b"/>
              <a:pathLst>
                <a:path w="127" h="191" extrusionOk="0">
                  <a:moveTo>
                    <a:pt x="95" y="1"/>
                  </a:moveTo>
                  <a:lnTo>
                    <a:pt x="0" y="96"/>
                  </a:lnTo>
                  <a:lnTo>
                    <a:pt x="95" y="191"/>
                  </a:lnTo>
                  <a:cubicBezTo>
                    <a:pt x="95" y="159"/>
                    <a:pt x="127" y="96"/>
                    <a:pt x="127" y="33"/>
                  </a:cubicBezTo>
                  <a:lnTo>
                    <a:pt x="95" y="33"/>
                  </a:lnTo>
                  <a:cubicBezTo>
                    <a:pt x="95" y="33"/>
                    <a:pt x="95" y="1"/>
                    <a:pt x="9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170;p43">
              <a:extLst>
                <a:ext uri="{FF2B5EF4-FFF2-40B4-BE49-F238E27FC236}">
                  <a16:creationId xmlns:a16="http://schemas.microsoft.com/office/drawing/2014/main" id="{FF808B0E-D621-5488-241C-4DBA0D92C906}"/>
                </a:ext>
              </a:extLst>
            </p:cNvPr>
            <p:cNvSpPr/>
            <p:nvPr/>
          </p:nvSpPr>
          <p:spPr>
            <a:xfrm>
              <a:off x="3701340" y="2768694"/>
              <a:ext cx="32" cy="1060"/>
            </a:xfrm>
            <a:custGeom>
              <a:avLst/>
              <a:gdLst/>
              <a:ahLst/>
              <a:cxnLst/>
              <a:rect l="l" t="t" r="r" b="b"/>
              <a:pathLst>
                <a:path w="1" h="33" extrusionOk="0">
                  <a:moveTo>
                    <a:pt x="0" y="32"/>
                  </a:moveTo>
                  <a:lnTo>
                    <a:pt x="0" y="32"/>
                  </a:lnTo>
                  <a:lnTo>
                    <a:pt x="0" y="1"/>
                  </a:ln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171;p43">
              <a:extLst>
                <a:ext uri="{FF2B5EF4-FFF2-40B4-BE49-F238E27FC236}">
                  <a16:creationId xmlns:a16="http://schemas.microsoft.com/office/drawing/2014/main" id="{8E948788-5EBC-8387-79E5-92F2B9AF2AD5}"/>
                </a:ext>
              </a:extLst>
            </p:cNvPr>
            <p:cNvSpPr/>
            <p:nvPr/>
          </p:nvSpPr>
          <p:spPr>
            <a:xfrm>
              <a:off x="3663680" y="3020034"/>
              <a:ext cx="8162" cy="15295"/>
            </a:xfrm>
            <a:custGeom>
              <a:avLst/>
              <a:gdLst/>
              <a:ahLst/>
              <a:cxnLst/>
              <a:rect l="l" t="t" r="r" b="b"/>
              <a:pathLst>
                <a:path w="254" h="476" extrusionOk="0">
                  <a:moveTo>
                    <a:pt x="254" y="1"/>
                  </a:moveTo>
                  <a:lnTo>
                    <a:pt x="254" y="1"/>
                  </a:lnTo>
                  <a:cubicBezTo>
                    <a:pt x="190" y="64"/>
                    <a:pt x="95" y="128"/>
                    <a:pt x="0" y="191"/>
                  </a:cubicBezTo>
                  <a:cubicBezTo>
                    <a:pt x="0" y="223"/>
                    <a:pt x="32" y="223"/>
                    <a:pt x="32" y="254"/>
                  </a:cubicBezTo>
                  <a:lnTo>
                    <a:pt x="222" y="476"/>
                  </a:lnTo>
                  <a:cubicBezTo>
                    <a:pt x="222" y="318"/>
                    <a:pt x="222" y="159"/>
                    <a:pt x="254"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172;p43">
              <a:extLst>
                <a:ext uri="{FF2B5EF4-FFF2-40B4-BE49-F238E27FC236}">
                  <a16:creationId xmlns:a16="http://schemas.microsoft.com/office/drawing/2014/main" id="{B7CF1D3B-B134-6BC8-357D-532A68F5D970}"/>
                </a:ext>
              </a:extLst>
            </p:cNvPr>
            <p:cNvSpPr/>
            <p:nvPr/>
          </p:nvSpPr>
          <p:spPr>
            <a:xfrm>
              <a:off x="3750181" y="2550932"/>
              <a:ext cx="2056" cy="3085"/>
            </a:xfrm>
            <a:custGeom>
              <a:avLst/>
              <a:gdLst/>
              <a:ahLst/>
              <a:cxnLst/>
              <a:rect l="l" t="t" r="r" b="b"/>
              <a:pathLst>
                <a:path w="64" h="96" extrusionOk="0">
                  <a:moveTo>
                    <a:pt x="64" y="1"/>
                  </a:moveTo>
                  <a:cubicBezTo>
                    <a:pt x="32" y="32"/>
                    <a:pt x="32" y="64"/>
                    <a:pt x="0" y="64"/>
                  </a:cubicBezTo>
                  <a:cubicBezTo>
                    <a:pt x="0" y="64"/>
                    <a:pt x="0" y="96"/>
                    <a:pt x="0" y="96"/>
                  </a:cubicBezTo>
                  <a:lnTo>
                    <a:pt x="32" y="96"/>
                  </a:lnTo>
                  <a:lnTo>
                    <a:pt x="64" y="1"/>
                  </a:ln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173;p43">
              <a:extLst>
                <a:ext uri="{FF2B5EF4-FFF2-40B4-BE49-F238E27FC236}">
                  <a16:creationId xmlns:a16="http://schemas.microsoft.com/office/drawing/2014/main" id="{63B48529-C9BF-24DF-24BE-6B377AE10DC8}"/>
                </a:ext>
              </a:extLst>
            </p:cNvPr>
            <p:cNvSpPr/>
            <p:nvPr/>
          </p:nvSpPr>
          <p:spPr>
            <a:xfrm>
              <a:off x="3527310" y="2155092"/>
              <a:ext cx="507822" cy="871080"/>
            </a:xfrm>
            <a:custGeom>
              <a:avLst/>
              <a:gdLst/>
              <a:ahLst/>
              <a:cxnLst/>
              <a:rect l="l" t="t" r="r" b="b"/>
              <a:pathLst>
                <a:path w="15804" h="27109" extrusionOk="0">
                  <a:moveTo>
                    <a:pt x="11465" y="0"/>
                  </a:moveTo>
                  <a:cubicBezTo>
                    <a:pt x="10863" y="1267"/>
                    <a:pt x="10261" y="2597"/>
                    <a:pt x="9723" y="3991"/>
                  </a:cubicBezTo>
                  <a:cubicBezTo>
                    <a:pt x="8805" y="6366"/>
                    <a:pt x="7981" y="8836"/>
                    <a:pt x="7221" y="11560"/>
                  </a:cubicBezTo>
                  <a:cubicBezTo>
                    <a:pt x="6936" y="8519"/>
                    <a:pt x="6144" y="5606"/>
                    <a:pt x="4878" y="2819"/>
                  </a:cubicBezTo>
                  <a:lnTo>
                    <a:pt x="4561" y="2977"/>
                  </a:lnTo>
                  <a:cubicBezTo>
                    <a:pt x="5923" y="5954"/>
                    <a:pt x="6715" y="9121"/>
                    <a:pt x="6936" y="12383"/>
                  </a:cubicBezTo>
                  <a:cubicBezTo>
                    <a:pt x="6968" y="12383"/>
                    <a:pt x="7000" y="12351"/>
                    <a:pt x="7000" y="12320"/>
                  </a:cubicBezTo>
                  <a:lnTo>
                    <a:pt x="7000" y="12415"/>
                  </a:lnTo>
                  <a:cubicBezTo>
                    <a:pt x="6968" y="12478"/>
                    <a:pt x="6968" y="12541"/>
                    <a:pt x="6936" y="12605"/>
                  </a:cubicBezTo>
                  <a:cubicBezTo>
                    <a:pt x="6461" y="14473"/>
                    <a:pt x="5986" y="16437"/>
                    <a:pt x="5543" y="18558"/>
                  </a:cubicBezTo>
                  <a:cubicBezTo>
                    <a:pt x="4213" y="15835"/>
                    <a:pt x="2344" y="13333"/>
                    <a:pt x="96" y="11306"/>
                  </a:cubicBezTo>
                  <a:cubicBezTo>
                    <a:pt x="64" y="11338"/>
                    <a:pt x="64" y="11370"/>
                    <a:pt x="32" y="11433"/>
                  </a:cubicBezTo>
                  <a:cubicBezTo>
                    <a:pt x="32" y="11496"/>
                    <a:pt x="1" y="11591"/>
                    <a:pt x="1" y="11686"/>
                  </a:cubicBezTo>
                  <a:cubicBezTo>
                    <a:pt x="2249" y="13776"/>
                    <a:pt x="4118" y="16310"/>
                    <a:pt x="5384" y="19065"/>
                  </a:cubicBezTo>
                  <a:lnTo>
                    <a:pt x="5448" y="19033"/>
                  </a:lnTo>
                  <a:lnTo>
                    <a:pt x="5448" y="19033"/>
                  </a:lnTo>
                  <a:cubicBezTo>
                    <a:pt x="5448" y="19065"/>
                    <a:pt x="5448" y="19097"/>
                    <a:pt x="5416" y="19128"/>
                  </a:cubicBezTo>
                  <a:cubicBezTo>
                    <a:pt x="5289" y="19825"/>
                    <a:pt x="5163" y="20522"/>
                    <a:pt x="5004" y="21250"/>
                  </a:cubicBezTo>
                  <a:cubicBezTo>
                    <a:pt x="4656" y="23119"/>
                    <a:pt x="4403" y="24955"/>
                    <a:pt x="4181" y="26761"/>
                  </a:cubicBezTo>
                  <a:cubicBezTo>
                    <a:pt x="4213" y="26887"/>
                    <a:pt x="4244" y="27014"/>
                    <a:pt x="4276" y="27109"/>
                  </a:cubicBezTo>
                  <a:cubicBezTo>
                    <a:pt x="4339" y="27046"/>
                    <a:pt x="4434" y="26982"/>
                    <a:pt x="4529" y="26919"/>
                  </a:cubicBezTo>
                  <a:cubicBezTo>
                    <a:pt x="4719" y="25082"/>
                    <a:pt x="5004" y="23214"/>
                    <a:pt x="5353" y="21314"/>
                  </a:cubicBezTo>
                  <a:cubicBezTo>
                    <a:pt x="5479" y="20648"/>
                    <a:pt x="5606" y="19983"/>
                    <a:pt x="5733" y="19350"/>
                  </a:cubicBezTo>
                  <a:cubicBezTo>
                    <a:pt x="8583" y="17513"/>
                    <a:pt x="11813" y="16278"/>
                    <a:pt x="15139" y="15708"/>
                  </a:cubicBezTo>
                  <a:cubicBezTo>
                    <a:pt x="15170" y="15613"/>
                    <a:pt x="15170" y="15518"/>
                    <a:pt x="15202" y="15423"/>
                  </a:cubicBezTo>
                  <a:lnTo>
                    <a:pt x="15202" y="15360"/>
                  </a:lnTo>
                  <a:cubicBezTo>
                    <a:pt x="11908" y="15898"/>
                    <a:pt x="8678" y="17102"/>
                    <a:pt x="5828" y="18875"/>
                  </a:cubicBezTo>
                  <a:cubicBezTo>
                    <a:pt x="6303" y="16627"/>
                    <a:pt x="6810" y="14505"/>
                    <a:pt x="7316" y="12510"/>
                  </a:cubicBezTo>
                  <a:cubicBezTo>
                    <a:pt x="7601" y="12256"/>
                    <a:pt x="7855" y="12098"/>
                    <a:pt x="8171" y="11908"/>
                  </a:cubicBezTo>
                  <a:cubicBezTo>
                    <a:pt x="8330" y="11813"/>
                    <a:pt x="8488" y="11686"/>
                    <a:pt x="8678" y="11560"/>
                  </a:cubicBezTo>
                  <a:cubicBezTo>
                    <a:pt x="10863" y="10071"/>
                    <a:pt x="13207" y="8804"/>
                    <a:pt x="15677" y="7823"/>
                  </a:cubicBezTo>
                  <a:cubicBezTo>
                    <a:pt x="15740" y="7664"/>
                    <a:pt x="15772" y="7538"/>
                    <a:pt x="15804" y="7379"/>
                  </a:cubicBezTo>
                  <a:lnTo>
                    <a:pt x="15804" y="7379"/>
                  </a:lnTo>
                  <a:cubicBezTo>
                    <a:pt x="13238" y="8393"/>
                    <a:pt x="10768" y="9691"/>
                    <a:pt x="8488" y="11275"/>
                  </a:cubicBezTo>
                  <a:cubicBezTo>
                    <a:pt x="8298" y="11401"/>
                    <a:pt x="8140" y="11496"/>
                    <a:pt x="7981" y="11591"/>
                  </a:cubicBezTo>
                  <a:cubicBezTo>
                    <a:pt x="7791" y="11718"/>
                    <a:pt x="7633" y="11813"/>
                    <a:pt x="7475" y="11940"/>
                  </a:cubicBezTo>
                  <a:cubicBezTo>
                    <a:pt x="8235" y="9121"/>
                    <a:pt x="9090" y="6556"/>
                    <a:pt x="10040" y="4117"/>
                  </a:cubicBezTo>
                  <a:cubicBezTo>
                    <a:pt x="10578" y="2724"/>
                    <a:pt x="11180" y="1394"/>
                    <a:pt x="11813" y="127"/>
                  </a:cubicBezTo>
                  <a:cubicBezTo>
                    <a:pt x="11687" y="95"/>
                    <a:pt x="11592" y="32"/>
                    <a:pt x="11465"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174;p43">
              <a:extLst>
                <a:ext uri="{FF2B5EF4-FFF2-40B4-BE49-F238E27FC236}">
                  <a16:creationId xmlns:a16="http://schemas.microsoft.com/office/drawing/2014/main" id="{3DCB8BE4-4651-54F7-29DE-49928090CFCC}"/>
                </a:ext>
              </a:extLst>
            </p:cNvPr>
            <p:cNvSpPr/>
            <p:nvPr/>
          </p:nvSpPr>
          <p:spPr>
            <a:xfrm>
              <a:off x="3670814" y="2877591"/>
              <a:ext cx="276789" cy="157738"/>
            </a:xfrm>
            <a:custGeom>
              <a:avLst/>
              <a:gdLst/>
              <a:ahLst/>
              <a:cxnLst/>
              <a:rect l="l" t="t" r="r" b="b"/>
              <a:pathLst>
                <a:path w="8614" h="4909" extrusionOk="0">
                  <a:moveTo>
                    <a:pt x="8614" y="0"/>
                  </a:moveTo>
                  <a:lnTo>
                    <a:pt x="8614" y="0"/>
                  </a:lnTo>
                  <a:cubicBezTo>
                    <a:pt x="5479" y="824"/>
                    <a:pt x="2534" y="2344"/>
                    <a:pt x="32" y="4434"/>
                  </a:cubicBezTo>
                  <a:cubicBezTo>
                    <a:pt x="32" y="4592"/>
                    <a:pt x="0" y="4751"/>
                    <a:pt x="0" y="4909"/>
                  </a:cubicBezTo>
                  <a:cubicBezTo>
                    <a:pt x="2470" y="2755"/>
                    <a:pt x="5415" y="1204"/>
                    <a:pt x="8582" y="380"/>
                  </a:cubicBezTo>
                  <a:cubicBezTo>
                    <a:pt x="8582" y="254"/>
                    <a:pt x="8614" y="127"/>
                    <a:pt x="8614"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175;p43">
              <a:extLst>
                <a:ext uri="{FF2B5EF4-FFF2-40B4-BE49-F238E27FC236}">
                  <a16:creationId xmlns:a16="http://schemas.microsoft.com/office/drawing/2014/main" id="{9CF28768-35EF-1171-9CDE-D3405715A6B1}"/>
                </a:ext>
              </a:extLst>
            </p:cNvPr>
            <p:cNvSpPr/>
            <p:nvPr/>
          </p:nvSpPr>
          <p:spPr>
            <a:xfrm>
              <a:off x="3511019" y="2811430"/>
              <a:ext cx="150637" cy="227980"/>
            </a:xfrm>
            <a:custGeom>
              <a:avLst/>
              <a:gdLst/>
              <a:ahLst/>
              <a:cxnLst/>
              <a:rect l="l" t="t" r="r" b="b"/>
              <a:pathLst>
                <a:path w="4688" h="7095" extrusionOk="0">
                  <a:moveTo>
                    <a:pt x="286" y="1"/>
                  </a:moveTo>
                  <a:lnTo>
                    <a:pt x="1" y="222"/>
                  </a:lnTo>
                  <a:cubicBezTo>
                    <a:pt x="539" y="793"/>
                    <a:pt x="1078" y="1363"/>
                    <a:pt x="1584" y="1964"/>
                  </a:cubicBezTo>
                  <a:cubicBezTo>
                    <a:pt x="2281" y="2756"/>
                    <a:pt x="2978" y="3579"/>
                    <a:pt x="3548" y="4529"/>
                  </a:cubicBezTo>
                  <a:cubicBezTo>
                    <a:pt x="3991" y="5321"/>
                    <a:pt x="4308" y="6208"/>
                    <a:pt x="4498" y="7095"/>
                  </a:cubicBezTo>
                  <a:lnTo>
                    <a:pt x="4593" y="7063"/>
                  </a:lnTo>
                  <a:cubicBezTo>
                    <a:pt x="4625" y="6841"/>
                    <a:pt x="4656" y="6588"/>
                    <a:pt x="4688" y="6335"/>
                  </a:cubicBezTo>
                  <a:cubicBezTo>
                    <a:pt x="4466" y="5638"/>
                    <a:pt x="4181" y="4973"/>
                    <a:pt x="3833" y="4371"/>
                  </a:cubicBezTo>
                  <a:cubicBezTo>
                    <a:pt x="3295" y="3389"/>
                    <a:pt x="2566" y="2534"/>
                    <a:pt x="1869" y="1743"/>
                  </a:cubicBezTo>
                  <a:cubicBezTo>
                    <a:pt x="1331" y="1141"/>
                    <a:pt x="793" y="571"/>
                    <a:pt x="286"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176;p43">
              <a:extLst>
                <a:ext uri="{FF2B5EF4-FFF2-40B4-BE49-F238E27FC236}">
                  <a16:creationId xmlns:a16="http://schemas.microsoft.com/office/drawing/2014/main" id="{BD206437-C2AA-622B-4AC6-7AE824E63FD6}"/>
                </a:ext>
              </a:extLst>
            </p:cNvPr>
            <p:cNvSpPr/>
            <p:nvPr/>
          </p:nvSpPr>
          <p:spPr>
            <a:xfrm>
              <a:off x="3658571" y="3014957"/>
              <a:ext cx="8194" cy="24453"/>
            </a:xfrm>
            <a:custGeom>
              <a:avLst/>
              <a:gdLst/>
              <a:ahLst/>
              <a:cxnLst/>
              <a:rect l="l" t="t" r="r" b="b"/>
              <a:pathLst>
                <a:path w="255" h="761" extrusionOk="0">
                  <a:moveTo>
                    <a:pt x="96" y="1"/>
                  </a:moveTo>
                  <a:cubicBezTo>
                    <a:pt x="64" y="254"/>
                    <a:pt x="33" y="507"/>
                    <a:pt x="1" y="761"/>
                  </a:cubicBezTo>
                  <a:lnTo>
                    <a:pt x="254" y="697"/>
                  </a:lnTo>
                  <a:cubicBezTo>
                    <a:pt x="223" y="602"/>
                    <a:pt x="191" y="507"/>
                    <a:pt x="191" y="412"/>
                  </a:cubicBezTo>
                  <a:lnTo>
                    <a:pt x="159" y="381"/>
                  </a:lnTo>
                  <a:cubicBezTo>
                    <a:pt x="159" y="381"/>
                    <a:pt x="159" y="349"/>
                    <a:pt x="159" y="349"/>
                  </a:cubicBezTo>
                  <a:cubicBezTo>
                    <a:pt x="159" y="222"/>
                    <a:pt x="128" y="127"/>
                    <a:pt x="96"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177;p43">
              <a:extLst>
                <a:ext uri="{FF2B5EF4-FFF2-40B4-BE49-F238E27FC236}">
                  <a16:creationId xmlns:a16="http://schemas.microsoft.com/office/drawing/2014/main" id="{D85686FB-BD56-F9C8-3BE6-0ED25CE6A879}"/>
                </a:ext>
              </a:extLst>
            </p:cNvPr>
            <p:cNvSpPr/>
            <p:nvPr/>
          </p:nvSpPr>
          <p:spPr>
            <a:xfrm>
              <a:off x="3663680" y="3026139"/>
              <a:ext cx="1060" cy="2089"/>
            </a:xfrm>
            <a:custGeom>
              <a:avLst/>
              <a:gdLst/>
              <a:ahLst/>
              <a:cxnLst/>
              <a:rect l="l" t="t" r="r" b="b"/>
              <a:pathLst>
                <a:path w="33" h="65" extrusionOk="0">
                  <a:moveTo>
                    <a:pt x="0" y="1"/>
                  </a:moveTo>
                  <a:cubicBezTo>
                    <a:pt x="0" y="1"/>
                    <a:pt x="0" y="33"/>
                    <a:pt x="0" y="33"/>
                  </a:cubicBezTo>
                  <a:lnTo>
                    <a:pt x="32" y="64"/>
                  </a:lnTo>
                  <a:cubicBezTo>
                    <a:pt x="32" y="33"/>
                    <a:pt x="0" y="33"/>
                    <a:pt x="0"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178;p43">
              <a:extLst>
                <a:ext uri="{FF2B5EF4-FFF2-40B4-BE49-F238E27FC236}">
                  <a16:creationId xmlns:a16="http://schemas.microsoft.com/office/drawing/2014/main" id="{8B9CA0C0-25A8-B477-E806-76AE69DC3BCD}"/>
                </a:ext>
              </a:extLst>
            </p:cNvPr>
            <p:cNvSpPr/>
            <p:nvPr/>
          </p:nvSpPr>
          <p:spPr>
            <a:xfrm>
              <a:off x="3198627" y="2561471"/>
              <a:ext cx="520032" cy="858516"/>
            </a:xfrm>
            <a:custGeom>
              <a:avLst/>
              <a:gdLst/>
              <a:ahLst/>
              <a:cxnLst/>
              <a:rect l="l" t="t" r="r" b="b"/>
              <a:pathLst>
                <a:path w="16184" h="26718" extrusionOk="0">
                  <a:moveTo>
                    <a:pt x="3151" y="1"/>
                  </a:moveTo>
                  <a:cubicBezTo>
                    <a:pt x="2694" y="1"/>
                    <a:pt x="2235" y="202"/>
                    <a:pt x="1806" y="718"/>
                  </a:cubicBezTo>
                  <a:cubicBezTo>
                    <a:pt x="1204" y="1509"/>
                    <a:pt x="1996" y="2681"/>
                    <a:pt x="1489" y="3441"/>
                  </a:cubicBezTo>
                  <a:cubicBezTo>
                    <a:pt x="1014" y="4106"/>
                    <a:pt x="286" y="4138"/>
                    <a:pt x="159" y="5120"/>
                  </a:cubicBezTo>
                  <a:cubicBezTo>
                    <a:pt x="1" y="6545"/>
                    <a:pt x="1584" y="7463"/>
                    <a:pt x="2217" y="8572"/>
                  </a:cubicBezTo>
                  <a:cubicBezTo>
                    <a:pt x="2756" y="9458"/>
                    <a:pt x="2027" y="9997"/>
                    <a:pt x="1806" y="10820"/>
                  </a:cubicBezTo>
                  <a:cubicBezTo>
                    <a:pt x="1647" y="11485"/>
                    <a:pt x="1901" y="12087"/>
                    <a:pt x="2312" y="12593"/>
                  </a:cubicBezTo>
                  <a:cubicBezTo>
                    <a:pt x="3041" y="13480"/>
                    <a:pt x="4403" y="14050"/>
                    <a:pt x="4371" y="15380"/>
                  </a:cubicBezTo>
                  <a:cubicBezTo>
                    <a:pt x="4339" y="16489"/>
                    <a:pt x="4308" y="17502"/>
                    <a:pt x="5416" y="18104"/>
                  </a:cubicBezTo>
                  <a:cubicBezTo>
                    <a:pt x="6176" y="18547"/>
                    <a:pt x="7474" y="18832"/>
                    <a:pt x="7569" y="19877"/>
                  </a:cubicBezTo>
                  <a:cubicBezTo>
                    <a:pt x="7601" y="20257"/>
                    <a:pt x="7411" y="20606"/>
                    <a:pt x="7411" y="20986"/>
                  </a:cubicBezTo>
                  <a:cubicBezTo>
                    <a:pt x="7411" y="21556"/>
                    <a:pt x="7886" y="22062"/>
                    <a:pt x="8393" y="22348"/>
                  </a:cubicBezTo>
                  <a:cubicBezTo>
                    <a:pt x="9533" y="23044"/>
                    <a:pt x="10546" y="23741"/>
                    <a:pt x="11465" y="24723"/>
                  </a:cubicBezTo>
                  <a:cubicBezTo>
                    <a:pt x="11875" y="25133"/>
                    <a:pt x="13322" y="25983"/>
                    <a:pt x="12957" y="26709"/>
                  </a:cubicBezTo>
                  <a:lnTo>
                    <a:pt x="12957" y="26709"/>
                  </a:lnTo>
                  <a:cubicBezTo>
                    <a:pt x="13653" y="25351"/>
                    <a:pt x="14379" y="24023"/>
                    <a:pt x="14948" y="22633"/>
                  </a:cubicBezTo>
                  <a:cubicBezTo>
                    <a:pt x="15455" y="21461"/>
                    <a:pt x="16183" y="19782"/>
                    <a:pt x="15233" y="18642"/>
                  </a:cubicBezTo>
                  <a:cubicBezTo>
                    <a:pt x="14948" y="18294"/>
                    <a:pt x="14505" y="18072"/>
                    <a:pt x="14315" y="17661"/>
                  </a:cubicBezTo>
                  <a:cubicBezTo>
                    <a:pt x="13967" y="16900"/>
                    <a:pt x="14600" y="16045"/>
                    <a:pt x="14758" y="15317"/>
                  </a:cubicBezTo>
                  <a:cubicBezTo>
                    <a:pt x="14980" y="14177"/>
                    <a:pt x="14442" y="13005"/>
                    <a:pt x="13492" y="12372"/>
                  </a:cubicBezTo>
                  <a:cubicBezTo>
                    <a:pt x="13048" y="12087"/>
                    <a:pt x="12573" y="11738"/>
                    <a:pt x="12415" y="11232"/>
                  </a:cubicBezTo>
                  <a:cubicBezTo>
                    <a:pt x="12225" y="10662"/>
                    <a:pt x="12478" y="10060"/>
                    <a:pt x="12542" y="9522"/>
                  </a:cubicBezTo>
                  <a:cubicBezTo>
                    <a:pt x="12605" y="8983"/>
                    <a:pt x="12605" y="8445"/>
                    <a:pt x="12573" y="7938"/>
                  </a:cubicBezTo>
                  <a:cubicBezTo>
                    <a:pt x="12542" y="7558"/>
                    <a:pt x="12478" y="7210"/>
                    <a:pt x="12320" y="6861"/>
                  </a:cubicBezTo>
                  <a:cubicBezTo>
                    <a:pt x="12035" y="6228"/>
                    <a:pt x="11370" y="5975"/>
                    <a:pt x="10831" y="5595"/>
                  </a:cubicBezTo>
                  <a:cubicBezTo>
                    <a:pt x="9565" y="4676"/>
                    <a:pt x="9850" y="3251"/>
                    <a:pt x="9153" y="2016"/>
                  </a:cubicBezTo>
                  <a:cubicBezTo>
                    <a:pt x="8802" y="1402"/>
                    <a:pt x="8383" y="1235"/>
                    <a:pt x="7929" y="1235"/>
                  </a:cubicBezTo>
                  <a:cubicBezTo>
                    <a:pt x="7563" y="1235"/>
                    <a:pt x="7173" y="1344"/>
                    <a:pt x="6778" y="1414"/>
                  </a:cubicBezTo>
                  <a:cubicBezTo>
                    <a:pt x="6594" y="1447"/>
                    <a:pt x="6406" y="1472"/>
                    <a:pt x="6220" y="1472"/>
                  </a:cubicBezTo>
                  <a:cubicBezTo>
                    <a:pt x="5861" y="1472"/>
                    <a:pt x="5507" y="1379"/>
                    <a:pt x="5194" y="1066"/>
                  </a:cubicBezTo>
                  <a:cubicBezTo>
                    <a:pt x="4593" y="504"/>
                    <a:pt x="3873" y="1"/>
                    <a:pt x="3151" y="1"/>
                  </a:cubicBezTo>
                  <a:close/>
                  <a:moveTo>
                    <a:pt x="12957" y="26709"/>
                  </a:moveTo>
                  <a:lnTo>
                    <a:pt x="12957" y="26709"/>
                  </a:lnTo>
                  <a:cubicBezTo>
                    <a:pt x="12956" y="26712"/>
                    <a:pt x="12955" y="26715"/>
                    <a:pt x="12953" y="26718"/>
                  </a:cubicBezTo>
                  <a:cubicBezTo>
                    <a:pt x="12955" y="26715"/>
                    <a:pt x="12956" y="26712"/>
                    <a:pt x="12957" y="26709"/>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179;p43">
              <a:extLst>
                <a:ext uri="{FF2B5EF4-FFF2-40B4-BE49-F238E27FC236}">
                  <a16:creationId xmlns:a16="http://schemas.microsoft.com/office/drawing/2014/main" id="{1F406B2A-C050-BF9A-AD54-5057067C5B9B}"/>
                </a:ext>
              </a:extLst>
            </p:cNvPr>
            <p:cNvSpPr/>
            <p:nvPr/>
          </p:nvSpPr>
          <p:spPr>
            <a:xfrm>
              <a:off x="3247468" y="2536697"/>
              <a:ext cx="385719" cy="926027"/>
            </a:xfrm>
            <a:custGeom>
              <a:avLst/>
              <a:gdLst/>
              <a:ahLst/>
              <a:cxnLst/>
              <a:rect l="l" t="t" r="r" b="b"/>
              <a:pathLst>
                <a:path w="12004" h="28819" extrusionOk="0">
                  <a:moveTo>
                    <a:pt x="286" y="0"/>
                  </a:moveTo>
                  <a:lnTo>
                    <a:pt x="1" y="222"/>
                  </a:lnTo>
                  <a:cubicBezTo>
                    <a:pt x="856" y="1299"/>
                    <a:pt x="1711" y="2502"/>
                    <a:pt x="2503" y="3769"/>
                  </a:cubicBezTo>
                  <a:cubicBezTo>
                    <a:pt x="4561" y="7031"/>
                    <a:pt x="6398" y="10768"/>
                    <a:pt x="8298" y="15550"/>
                  </a:cubicBezTo>
                  <a:cubicBezTo>
                    <a:pt x="10071" y="20142"/>
                    <a:pt x="11212" y="24607"/>
                    <a:pt x="11655" y="28819"/>
                  </a:cubicBezTo>
                  <a:lnTo>
                    <a:pt x="12003" y="28787"/>
                  </a:lnTo>
                  <a:cubicBezTo>
                    <a:pt x="11560" y="24544"/>
                    <a:pt x="10420" y="20047"/>
                    <a:pt x="8615" y="15423"/>
                  </a:cubicBezTo>
                  <a:cubicBezTo>
                    <a:pt x="6715" y="10641"/>
                    <a:pt x="4878" y="6872"/>
                    <a:pt x="2788" y="3579"/>
                  </a:cubicBezTo>
                  <a:cubicBezTo>
                    <a:pt x="1996" y="2280"/>
                    <a:pt x="1141" y="1109"/>
                    <a:pt x="286"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180;p43">
              <a:extLst>
                <a:ext uri="{FF2B5EF4-FFF2-40B4-BE49-F238E27FC236}">
                  <a16:creationId xmlns:a16="http://schemas.microsoft.com/office/drawing/2014/main" id="{0D4678E3-9E32-ABDC-203B-8FEDBF9A9B0C}"/>
                </a:ext>
              </a:extLst>
            </p:cNvPr>
            <p:cNvSpPr/>
            <p:nvPr/>
          </p:nvSpPr>
          <p:spPr>
            <a:xfrm>
              <a:off x="3174206" y="2751407"/>
              <a:ext cx="267664" cy="93634"/>
            </a:xfrm>
            <a:custGeom>
              <a:avLst/>
              <a:gdLst/>
              <a:ahLst/>
              <a:cxnLst/>
              <a:rect l="l" t="t" r="r" b="b"/>
              <a:pathLst>
                <a:path w="8330" h="2914" extrusionOk="0">
                  <a:moveTo>
                    <a:pt x="64" y="0"/>
                  </a:moveTo>
                  <a:lnTo>
                    <a:pt x="1" y="317"/>
                  </a:lnTo>
                  <a:cubicBezTo>
                    <a:pt x="2344" y="697"/>
                    <a:pt x="4656" y="1362"/>
                    <a:pt x="6841" y="2312"/>
                  </a:cubicBezTo>
                  <a:cubicBezTo>
                    <a:pt x="6999" y="2376"/>
                    <a:pt x="7126" y="2439"/>
                    <a:pt x="7253" y="2471"/>
                  </a:cubicBezTo>
                  <a:cubicBezTo>
                    <a:pt x="7569" y="2597"/>
                    <a:pt x="7791" y="2692"/>
                    <a:pt x="8139" y="2914"/>
                  </a:cubicBezTo>
                  <a:lnTo>
                    <a:pt x="8329" y="2661"/>
                  </a:lnTo>
                  <a:cubicBezTo>
                    <a:pt x="7981" y="2376"/>
                    <a:pt x="7696" y="2281"/>
                    <a:pt x="7379" y="2154"/>
                  </a:cubicBezTo>
                  <a:cubicBezTo>
                    <a:pt x="7253" y="2090"/>
                    <a:pt x="7126" y="2059"/>
                    <a:pt x="6968" y="1964"/>
                  </a:cubicBezTo>
                  <a:cubicBezTo>
                    <a:pt x="4751" y="1014"/>
                    <a:pt x="2439" y="349"/>
                    <a:pt x="64"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181;p43">
              <a:extLst>
                <a:ext uri="{FF2B5EF4-FFF2-40B4-BE49-F238E27FC236}">
                  <a16:creationId xmlns:a16="http://schemas.microsoft.com/office/drawing/2014/main" id="{15C9E5AB-5F37-57D9-C247-4C1A70397733}"/>
                </a:ext>
              </a:extLst>
            </p:cNvPr>
            <p:cNvSpPr/>
            <p:nvPr/>
          </p:nvSpPr>
          <p:spPr>
            <a:xfrm>
              <a:off x="3259678" y="2939478"/>
              <a:ext cx="245267" cy="55172"/>
            </a:xfrm>
            <a:custGeom>
              <a:avLst/>
              <a:gdLst/>
              <a:ahLst/>
              <a:cxnLst/>
              <a:rect l="l" t="t" r="r" b="b"/>
              <a:pathLst>
                <a:path w="7633" h="1717" extrusionOk="0">
                  <a:moveTo>
                    <a:pt x="460" y="0"/>
                  </a:moveTo>
                  <a:cubicBezTo>
                    <a:pt x="307" y="0"/>
                    <a:pt x="154" y="2"/>
                    <a:pt x="1" y="6"/>
                  </a:cubicBezTo>
                  <a:lnTo>
                    <a:pt x="1" y="354"/>
                  </a:lnTo>
                  <a:cubicBezTo>
                    <a:pt x="150" y="351"/>
                    <a:pt x="300" y="349"/>
                    <a:pt x="450" y="349"/>
                  </a:cubicBezTo>
                  <a:cubicBezTo>
                    <a:pt x="2840" y="349"/>
                    <a:pt x="5269" y="822"/>
                    <a:pt x="7475" y="1716"/>
                  </a:cubicBezTo>
                  <a:lnTo>
                    <a:pt x="7633" y="1400"/>
                  </a:lnTo>
                  <a:cubicBezTo>
                    <a:pt x="5368" y="476"/>
                    <a:pt x="2907" y="0"/>
                    <a:pt x="460"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182;p43">
              <a:extLst>
                <a:ext uri="{FF2B5EF4-FFF2-40B4-BE49-F238E27FC236}">
                  <a16:creationId xmlns:a16="http://schemas.microsoft.com/office/drawing/2014/main" id="{2C81543D-E201-C078-21E4-A76899667967}"/>
                </a:ext>
              </a:extLst>
            </p:cNvPr>
            <p:cNvSpPr/>
            <p:nvPr/>
          </p:nvSpPr>
          <p:spPr>
            <a:xfrm>
              <a:off x="3319734" y="3095353"/>
              <a:ext cx="248320" cy="80428"/>
            </a:xfrm>
            <a:custGeom>
              <a:avLst/>
              <a:gdLst/>
              <a:ahLst/>
              <a:cxnLst/>
              <a:rect l="l" t="t" r="r" b="b"/>
              <a:pathLst>
                <a:path w="7728" h="2503" extrusionOk="0">
                  <a:moveTo>
                    <a:pt x="32" y="0"/>
                  </a:moveTo>
                  <a:lnTo>
                    <a:pt x="0" y="349"/>
                  </a:lnTo>
                  <a:cubicBezTo>
                    <a:pt x="2660" y="444"/>
                    <a:pt x="5257" y="1172"/>
                    <a:pt x="7537" y="2502"/>
                  </a:cubicBezTo>
                  <a:lnTo>
                    <a:pt x="7727" y="2186"/>
                  </a:lnTo>
                  <a:cubicBezTo>
                    <a:pt x="5384" y="855"/>
                    <a:pt x="2724" y="95"/>
                    <a:pt x="32"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183;p43">
              <a:extLst>
                <a:ext uri="{FF2B5EF4-FFF2-40B4-BE49-F238E27FC236}">
                  <a16:creationId xmlns:a16="http://schemas.microsoft.com/office/drawing/2014/main" id="{8B90F0EA-D1AE-00FE-DBE2-06C28545F4D9}"/>
                </a:ext>
              </a:extLst>
            </p:cNvPr>
            <p:cNvSpPr/>
            <p:nvPr/>
          </p:nvSpPr>
          <p:spPr>
            <a:xfrm>
              <a:off x="3419441" y="2602826"/>
              <a:ext cx="33611" cy="235114"/>
            </a:xfrm>
            <a:custGeom>
              <a:avLst/>
              <a:gdLst/>
              <a:ahLst/>
              <a:cxnLst/>
              <a:rect l="l" t="t" r="r" b="b"/>
              <a:pathLst>
                <a:path w="1046" h="7317" extrusionOk="0">
                  <a:moveTo>
                    <a:pt x="729" y="1"/>
                  </a:moveTo>
                  <a:cubicBezTo>
                    <a:pt x="127" y="2408"/>
                    <a:pt x="1" y="4846"/>
                    <a:pt x="286" y="7316"/>
                  </a:cubicBezTo>
                  <a:lnTo>
                    <a:pt x="634" y="7253"/>
                  </a:lnTo>
                  <a:cubicBezTo>
                    <a:pt x="349" y="4846"/>
                    <a:pt x="476" y="2439"/>
                    <a:pt x="1046" y="96"/>
                  </a:cubicBezTo>
                  <a:lnTo>
                    <a:pt x="729" y="1"/>
                  </a:ln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184;p43">
              <a:extLst>
                <a:ext uri="{FF2B5EF4-FFF2-40B4-BE49-F238E27FC236}">
                  <a16:creationId xmlns:a16="http://schemas.microsoft.com/office/drawing/2014/main" id="{3B5C5FDB-B1AF-AD19-7930-0AEF6A9538E7}"/>
                </a:ext>
              </a:extLst>
            </p:cNvPr>
            <p:cNvSpPr/>
            <p:nvPr/>
          </p:nvSpPr>
          <p:spPr>
            <a:xfrm>
              <a:off x="3494760" y="2771746"/>
              <a:ext cx="110954" cy="212717"/>
            </a:xfrm>
            <a:custGeom>
              <a:avLst/>
              <a:gdLst/>
              <a:ahLst/>
              <a:cxnLst/>
              <a:rect l="l" t="t" r="r" b="b"/>
              <a:pathLst>
                <a:path w="3453" h="6620" extrusionOk="0">
                  <a:moveTo>
                    <a:pt x="3199" y="1"/>
                  </a:moveTo>
                  <a:cubicBezTo>
                    <a:pt x="1710" y="1933"/>
                    <a:pt x="602" y="4181"/>
                    <a:pt x="0" y="6525"/>
                  </a:cubicBezTo>
                  <a:lnTo>
                    <a:pt x="349" y="6620"/>
                  </a:lnTo>
                  <a:cubicBezTo>
                    <a:pt x="919" y="4308"/>
                    <a:pt x="1995" y="2091"/>
                    <a:pt x="3452" y="222"/>
                  </a:cubicBezTo>
                  <a:lnTo>
                    <a:pt x="3199" y="1"/>
                  </a:ln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185;p43">
              <a:extLst>
                <a:ext uri="{FF2B5EF4-FFF2-40B4-BE49-F238E27FC236}">
                  <a16:creationId xmlns:a16="http://schemas.microsoft.com/office/drawing/2014/main" id="{ACE7286A-BB8B-3487-0ACE-4608EDD6536E}"/>
                </a:ext>
              </a:extLst>
            </p:cNvPr>
            <p:cNvSpPr/>
            <p:nvPr/>
          </p:nvSpPr>
          <p:spPr>
            <a:xfrm>
              <a:off x="3564969" y="2989508"/>
              <a:ext cx="84476" cy="186272"/>
            </a:xfrm>
            <a:custGeom>
              <a:avLst/>
              <a:gdLst/>
              <a:ahLst/>
              <a:cxnLst/>
              <a:rect l="l" t="t" r="r" b="b"/>
              <a:pathLst>
                <a:path w="2629" h="5797" extrusionOk="0">
                  <a:moveTo>
                    <a:pt x="2344" y="1"/>
                  </a:moveTo>
                  <a:cubicBezTo>
                    <a:pt x="2027" y="508"/>
                    <a:pt x="1742" y="1014"/>
                    <a:pt x="1426" y="1489"/>
                  </a:cubicBezTo>
                  <a:cubicBezTo>
                    <a:pt x="1046" y="2154"/>
                    <a:pt x="634" y="2883"/>
                    <a:pt x="349" y="3674"/>
                  </a:cubicBezTo>
                  <a:cubicBezTo>
                    <a:pt x="127" y="4371"/>
                    <a:pt x="0" y="5068"/>
                    <a:pt x="0" y="5765"/>
                  </a:cubicBezTo>
                  <a:lnTo>
                    <a:pt x="349" y="5796"/>
                  </a:lnTo>
                  <a:cubicBezTo>
                    <a:pt x="349" y="5100"/>
                    <a:pt x="475" y="4435"/>
                    <a:pt x="697" y="3801"/>
                  </a:cubicBezTo>
                  <a:cubicBezTo>
                    <a:pt x="951" y="3041"/>
                    <a:pt x="1362" y="2313"/>
                    <a:pt x="1742" y="1679"/>
                  </a:cubicBezTo>
                  <a:cubicBezTo>
                    <a:pt x="2027" y="1173"/>
                    <a:pt x="2344" y="666"/>
                    <a:pt x="2629" y="191"/>
                  </a:cubicBezTo>
                  <a:lnTo>
                    <a:pt x="2344" y="1"/>
                  </a:ln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186;p43">
              <a:extLst>
                <a:ext uri="{FF2B5EF4-FFF2-40B4-BE49-F238E27FC236}">
                  <a16:creationId xmlns:a16="http://schemas.microsoft.com/office/drawing/2014/main" id="{DA04FB55-6962-DAB6-0187-6B6ED80D5953}"/>
                </a:ext>
              </a:extLst>
            </p:cNvPr>
            <p:cNvSpPr/>
            <p:nvPr/>
          </p:nvSpPr>
          <p:spPr>
            <a:xfrm>
              <a:off x="3434704" y="3411826"/>
              <a:ext cx="367403" cy="367371"/>
            </a:xfrm>
            <a:custGeom>
              <a:avLst/>
              <a:gdLst/>
              <a:ahLst/>
              <a:cxnLst/>
              <a:rect l="l" t="t" r="r" b="b"/>
              <a:pathLst>
                <a:path w="11434" h="11433" extrusionOk="0">
                  <a:moveTo>
                    <a:pt x="1" y="0"/>
                  </a:moveTo>
                  <a:lnTo>
                    <a:pt x="1996" y="11433"/>
                  </a:lnTo>
                  <a:lnTo>
                    <a:pt x="9438" y="11433"/>
                  </a:lnTo>
                  <a:lnTo>
                    <a:pt x="1143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187;p43">
              <a:extLst>
                <a:ext uri="{FF2B5EF4-FFF2-40B4-BE49-F238E27FC236}">
                  <a16:creationId xmlns:a16="http://schemas.microsoft.com/office/drawing/2014/main" id="{58384CC0-6C23-04FF-CDB8-1D1C6628A1A2}"/>
                </a:ext>
              </a:extLst>
            </p:cNvPr>
            <p:cNvSpPr/>
            <p:nvPr/>
          </p:nvSpPr>
          <p:spPr>
            <a:xfrm>
              <a:off x="3388915" y="3308038"/>
              <a:ext cx="457952" cy="103820"/>
            </a:xfrm>
            <a:custGeom>
              <a:avLst/>
              <a:gdLst/>
              <a:ahLst/>
              <a:cxnLst/>
              <a:rect l="l" t="t" r="r" b="b"/>
              <a:pathLst>
                <a:path w="14252" h="3231" extrusionOk="0">
                  <a:moveTo>
                    <a:pt x="1" y="0"/>
                  </a:moveTo>
                  <a:lnTo>
                    <a:pt x="1" y="3230"/>
                  </a:lnTo>
                  <a:lnTo>
                    <a:pt x="14252" y="3230"/>
                  </a:lnTo>
                  <a:lnTo>
                    <a:pt x="1425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188;p43">
              <a:extLst>
                <a:ext uri="{FF2B5EF4-FFF2-40B4-BE49-F238E27FC236}">
                  <a16:creationId xmlns:a16="http://schemas.microsoft.com/office/drawing/2014/main" id="{609C0E5E-4322-BDDB-D5C8-3F2D503DDA6E}"/>
                </a:ext>
              </a:extLst>
            </p:cNvPr>
            <p:cNvSpPr/>
            <p:nvPr/>
          </p:nvSpPr>
          <p:spPr>
            <a:xfrm>
              <a:off x="3434704" y="3411826"/>
              <a:ext cx="367403" cy="48874"/>
            </a:xfrm>
            <a:custGeom>
              <a:avLst/>
              <a:gdLst/>
              <a:ahLst/>
              <a:cxnLst/>
              <a:rect l="l" t="t" r="r" b="b"/>
              <a:pathLst>
                <a:path w="11434" h="1521" extrusionOk="0">
                  <a:moveTo>
                    <a:pt x="1" y="0"/>
                  </a:moveTo>
                  <a:lnTo>
                    <a:pt x="254" y="1521"/>
                  </a:lnTo>
                  <a:lnTo>
                    <a:pt x="11180" y="1521"/>
                  </a:lnTo>
                  <a:lnTo>
                    <a:pt x="11433" y="0"/>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189;p43">
              <a:extLst>
                <a:ext uri="{FF2B5EF4-FFF2-40B4-BE49-F238E27FC236}">
                  <a16:creationId xmlns:a16="http://schemas.microsoft.com/office/drawing/2014/main" id="{D8179E3C-F5C9-791D-21C3-2C2A84BECB17}"/>
                </a:ext>
              </a:extLst>
            </p:cNvPr>
            <p:cNvSpPr/>
            <p:nvPr/>
          </p:nvSpPr>
          <p:spPr>
            <a:xfrm>
              <a:off x="3373652" y="3797480"/>
              <a:ext cx="2375138" cy="176086"/>
            </a:xfrm>
            <a:custGeom>
              <a:avLst/>
              <a:gdLst/>
              <a:ahLst/>
              <a:cxnLst/>
              <a:rect l="l" t="t" r="r" b="b"/>
              <a:pathLst>
                <a:path w="73917" h="5480" extrusionOk="0">
                  <a:moveTo>
                    <a:pt x="36958" y="1"/>
                  </a:moveTo>
                  <a:cubicBezTo>
                    <a:pt x="16532" y="1"/>
                    <a:pt x="1" y="1236"/>
                    <a:pt x="1" y="2756"/>
                  </a:cubicBezTo>
                  <a:cubicBezTo>
                    <a:pt x="1" y="4245"/>
                    <a:pt x="16532" y="5480"/>
                    <a:pt x="36958" y="5480"/>
                  </a:cubicBezTo>
                  <a:cubicBezTo>
                    <a:pt x="57353" y="5480"/>
                    <a:pt x="73916" y="4245"/>
                    <a:pt x="73916" y="2756"/>
                  </a:cubicBezTo>
                  <a:cubicBezTo>
                    <a:pt x="73916" y="1236"/>
                    <a:pt x="57353" y="1"/>
                    <a:pt x="36958" y="1"/>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190;p43">
              <a:extLst>
                <a:ext uri="{FF2B5EF4-FFF2-40B4-BE49-F238E27FC236}">
                  <a16:creationId xmlns:a16="http://schemas.microsoft.com/office/drawing/2014/main" id="{D615F0D5-7EC9-7685-13EB-39222993B54B}"/>
                </a:ext>
              </a:extLst>
            </p:cNvPr>
            <p:cNvSpPr/>
            <p:nvPr/>
          </p:nvSpPr>
          <p:spPr>
            <a:xfrm>
              <a:off x="4179600" y="1779334"/>
              <a:ext cx="960665" cy="1027533"/>
            </a:xfrm>
            <a:custGeom>
              <a:avLst/>
              <a:gdLst/>
              <a:ahLst/>
              <a:cxnLst/>
              <a:rect l="l" t="t" r="r" b="b"/>
              <a:pathLst>
                <a:path w="29897" h="31978" extrusionOk="0">
                  <a:moveTo>
                    <a:pt x="13297" y="0"/>
                  </a:moveTo>
                  <a:cubicBezTo>
                    <a:pt x="12541" y="0"/>
                    <a:pt x="11808" y="149"/>
                    <a:pt x="11116" y="547"/>
                  </a:cubicBezTo>
                  <a:cubicBezTo>
                    <a:pt x="10515" y="895"/>
                    <a:pt x="9976" y="1307"/>
                    <a:pt x="9375" y="1687"/>
                  </a:cubicBezTo>
                  <a:cubicBezTo>
                    <a:pt x="8076" y="2447"/>
                    <a:pt x="6651" y="2827"/>
                    <a:pt x="5416" y="3777"/>
                  </a:cubicBezTo>
                  <a:cubicBezTo>
                    <a:pt x="3389" y="5392"/>
                    <a:pt x="1267" y="8432"/>
                    <a:pt x="2502" y="11124"/>
                  </a:cubicBezTo>
                  <a:cubicBezTo>
                    <a:pt x="2882" y="11948"/>
                    <a:pt x="3611" y="12739"/>
                    <a:pt x="3452" y="13626"/>
                  </a:cubicBezTo>
                  <a:cubicBezTo>
                    <a:pt x="3421" y="13975"/>
                    <a:pt x="3231" y="14291"/>
                    <a:pt x="3041" y="14608"/>
                  </a:cubicBezTo>
                  <a:cubicBezTo>
                    <a:pt x="2217" y="15906"/>
                    <a:pt x="1046" y="17078"/>
                    <a:pt x="982" y="18662"/>
                  </a:cubicBezTo>
                  <a:cubicBezTo>
                    <a:pt x="951" y="18947"/>
                    <a:pt x="982" y="19263"/>
                    <a:pt x="1077" y="19517"/>
                  </a:cubicBezTo>
                  <a:cubicBezTo>
                    <a:pt x="1172" y="19833"/>
                    <a:pt x="1362" y="20055"/>
                    <a:pt x="1521" y="20340"/>
                  </a:cubicBezTo>
                  <a:cubicBezTo>
                    <a:pt x="2217" y="21543"/>
                    <a:pt x="1647" y="22367"/>
                    <a:pt x="1014" y="23475"/>
                  </a:cubicBezTo>
                  <a:cubicBezTo>
                    <a:pt x="159" y="24964"/>
                    <a:pt x="1" y="26895"/>
                    <a:pt x="761" y="28447"/>
                  </a:cubicBezTo>
                  <a:cubicBezTo>
                    <a:pt x="1452" y="29859"/>
                    <a:pt x="2983" y="30852"/>
                    <a:pt x="4542" y="30852"/>
                  </a:cubicBezTo>
                  <a:cubicBezTo>
                    <a:pt x="4696" y="30852"/>
                    <a:pt x="4850" y="30842"/>
                    <a:pt x="5004" y="30822"/>
                  </a:cubicBezTo>
                  <a:cubicBezTo>
                    <a:pt x="6303" y="30632"/>
                    <a:pt x="7253" y="29651"/>
                    <a:pt x="8456" y="29366"/>
                  </a:cubicBezTo>
                  <a:cubicBezTo>
                    <a:pt x="9783" y="29026"/>
                    <a:pt x="11110" y="28446"/>
                    <a:pt x="12525" y="28446"/>
                  </a:cubicBezTo>
                  <a:cubicBezTo>
                    <a:pt x="12562" y="28446"/>
                    <a:pt x="12599" y="28446"/>
                    <a:pt x="12637" y="28447"/>
                  </a:cubicBezTo>
                  <a:cubicBezTo>
                    <a:pt x="14948" y="28511"/>
                    <a:pt x="16627" y="29461"/>
                    <a:pt x="18464" y="30791"/>
                  </a:cubicBezTo>
                  <a:cubicBezTo>
                    <a:pt x="19573" y="31569"/>
                    <a:pt x="20994" y="31977"/>
                    <a:pt x="22402" y="31977"/>
                  </a:cubicBezTo>
                  <a:cubicBezTo>
                    <a:pt x="23285" y="31977"/>
                    <a:pt x="24163" y="31817"/>
                    <a:pt x="24956" y="31487"/>
                  </a:cubicBezTo>
                  <a:cubicBezTo>
                    <a:pt x="24956" y="31487"/>
                    <a:pt x="24956" y="31487"/>
                    <a:pt x="24956" y="31456"/>
                  </a:cubicBezTo>
                  <a:cubicBezTo>
                    <a:pt x="25969" y="31044"/>
                    <a:pt x="26856" y="30442"/>
                    <a:pt x="27743" y="29809"/>
                  </a:cubicBezTo>
                  <a:cubicBezTo>
                    <a:pt x="28313" y="29397"/>
                    <a:pt x="28914" y="28954"/>
                    <a:pt x="29263" y="28321"/>
                  </a:cubicBezTo>
                  <a:cubicBezTo>
                    <a:pt x="29548" y="27877"/>
                    <a:pt x="29643" y="27339"/>
                    <a:pt x="29706" y="26832"/>
                  </a:cubicBezTo>
                  <a:cubicBezTo>
                    <a:pt x="29896" y="24679"/>
                    <a:pt x="29136" y="22462"/>
                    <a:pt x="27648" y="20910"/>
                  </a:cubicBezTo>
                  <a:cubicBezTo>
                    <a:pt x="27363" y="20625"/>
                    <a:pt x="27046" y="20340"/>
                    <a:pt x="26856" y="19992"/>
                  </a:cubicBezTo>
                  <a:cubicBezTo>
                    <a:pt x="25938" y="18440"/>
                    <a:pt x="27426" y="16191"/>
                    <a:pt x="26413" y="14671"/>
                  </a:cubicBezTo>
                  <a:cubicBezTo>
                    <a:pt x="25906" y="13943"/>
                    <a:pt x="25019" y="13658"/>
                    <a:pt x="24322" y="13151"/>
                  </a:cubicBezTo>
                  <a:cubicBezTo>
                    <a:pt x="22011" y="11504"/>
                    <a:pt x="22866" y="8781"/>
                    <a:pt x="22327" y="6437"/>
                  </a:cubicBezTo>
                  <a:cubicBezTo>
                    <a:pt x="21567" y="2954"/>
                    <a:pt x="17799" y="547"/>
                    <a:pt x="14473" y="104"/>
                  </a:cubicBezTo>
                  <a:cubicBezTo>
                    <a:pt x="14077" y="39"/>
                    <a:pt x="13684" y="0"/>
                    <a:pt x="1329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191;p43">
              <a:extLst>
                <a:ext uri="{FF2B5EF4-FFF2-40B4-BE49-F238E27FC236}">
                  <a16:creationId xmlns:a16="http://schemas.microsoft.com/office/drawing/2014/main" id="{3FB7D3CF-343C-A1AA-292B-B327173DBDD3}"/>
                </a:ext>
              </a:extLst>
            </p:cNvPr>
            <p:cNvSpPr/>
            <p:nvPr/>
          </p:nvSpPr>
          <p:spPr>
            <a:xfrm>
              <a:off x="4181624" y="1760858"/>
              <a:ext cx="899614" cy="820632"/>
            </a:xfrm>
            <a:custGeom>
              <a:avLst/>
              <a:gdLst/>
              <a:ahLst/>
              <a:cxnLst/>
              <a:rect l="l" t="t" r="r" b="b"/>
              <a:pathLst>
                <a:path w="27997" h="25539" extrusionOk="0">
                  <a:moveTo>
                    <a:pt x="14013" y="1"/>
                  </a:moveTo>
                  <a:cubicBezTo>
                    <a:pt x="12667" y="1"/>
                    <a:pt x="11445" y="309"/>
                    <a:pt x="10452" y="900"/>
                  </a:cubicBezTo>
                  <a:cubicBezTo>
                    <a:pt x="10040" y="1154"/>
                    <a:pt x="9723" y="1502"/>
                    <a:pt x="9438" y="1819"/>
                  </a:cubicBezTo>
                  <a:cubicBezTo>
                    <a:pt x="9343" y="1914"/>
                    <a:pt x="9217" y="2040"/>
                    <a:pt x="9122" y="2167"/>
                  </a:cubicBezTo>
                  <a:cubicBezTo>
                    <a:pt x="8710" y="2579"/>
                    <a:pt x="8203" y="2895"/>
                    <a:pt x="7601" y="3275"/>
                  </a:cubicBezTo>
                  <a:cubicBezTo>
                    <a:pt x="6746" y="3814"/>
                    <a:pt x="5796" y="4289"/>
                    <a:pt x="4878" y="4732"/>
                  </a:cubicBezTo>
                  <a:cubicBezTo>
                    <a:pt x="4688" y="4827"/>
                    <a:pt x="4466" y="4922"/>
                    <a:pt x="4276" y="5049"/>
                  </a:cubicBezTo>
                  <a:cubicBezTo>
                    <a:pt x="3484" y="5429"/>
                    <a:pt x="2756" y="5809"/>
                    <a:pt x="2218" y="6411"/>
                  </a:cubicBezTo>
                  <a:cubicBezTo>
                    <a:pt x="1616" y="7139"/>
                    <a:pt x="1268" y="8152"/>
                    <a:pt x="1299" y="9229"/>
                  </a:cubicBezTo>
                  <a:cubicBezTo>
                    <a:pt x="1331" y="10116"/>
                    <a:pt x="1584" y="11066"/>
                    <a:pt x="2091" y="12079"/>
                  </a:cubicBezTo>
                  <a:cubicBezTo>
                    <a:pt x="2186" y="12238"/>
                    <a:pt x="2281" y="12396"/>
                    <a:pt x="2376" y="12554"/>
                  </a:cubicBezTo>
                  <a:cubicBezTo>
                    <a:pt x="2598" y="12998"/>
                    <a:pt x="2851" y="13441"/>
                    <a:pt x="2978" y="13884"/>
                  </a:cubicBezTo>
                  <a:cubicBezTo>
                    <a:pt x="3358" y="15120"/>
                    <a:pt x="2376" y="16133"/>
                    <a:pt x="1933" y="16513"/>
                  </a:cubicBezTo>
                  <a:cubicBezTo>
                    <a:pt x="1838" y="16608"/>
                    <a:pt x="1743" y="16703"/>
                    <a:pt x="1616" y="16798"/>
                  </a:cubicBezTo>
                  <a:cubicBezTo>
                    <a:pt x="1109" y="17210"/>
                    <a:pt x="571" y="17653"/>
                    <a:pt x="286" y="18286"/>
                  </a:cubicBezTo>
                  <a:cubicBezTo>
                    <a:pt x="1" y="18920"/>
                    <a:pt x="33" y="19712"/>
                    <a:pt x="349" y="20313"/>
                  </a:cubicBezTo>
                  <a:cubicBezTo>
                    <a:pt x="508" y="20598"/>
                    <a:pt x="698" y="20820"/>
                    <a:pt x="888" y="21042"/>
                  </a:cubicBezTo>
                  <a:cubicBezTo>
                    <a:pt x="1109" y="21295"/>
                    <a:pt x="1299" y="21548"/>
                    <a:pt x="1458" y="21802"/>
                  </a:cubicBezTo>
                  <a:cubicBezTo>
                    <a:pt x="1679" y="22308"/>
                    <a:pt x="1679" y="22910"/>
                    <a:pt x="1458" y="23417"/>
                  </a:cubicBezTo>
                  <a:cubicBezTo>
                    <a:pt x="1363" y="23607"/>
                    <a:pt x="1236" y="23797"/>
                    <a:pt x="1109" y="23987"/>
                  </a:cubicBezTo>
                  <a:cubicBezTo>
                    <a:pt x="793" y="24494"/>
                    <a:pt x="476" y="24969"/>
                    <a:pt x="666" y="25539"/>
                  </a:cubicBezTo>
                  <a:lnTo>
                    <a:pt x="919" y="25444"/>
                  </a:lnTo>
                  <a:cubicBezTo>
                    <a:pt x="793" y="25000"/>
                    <a:pt x="1078" y="24589"/>
                    <a:pt x="1363" y="24145"/>
                  </a:cubicBezTo>
                  <a:cubicBezTo>
                    <a:pt x="1489" y="23955"/>
                    <a:pt x="1616" y="23734"/>
                    <a:pt x="1711" y="23512"/>
                  </a:cubicBezTo>
                  <a:cubicBezTo>
                    <a:pt x="1996" y="22942"/>
                    <a:pt x="1996" y="22245"/>
                    <a:pt x="1711" y="21675"/>
                  </a:cubicBezTo>
                  <a:cubicBezTo>
                    <a:pt x="1553" y="21390"/>
                    <a:pt x="1331" y="21137"/>
                    <a:pt x="1141" y="20883"/>
                  </a:cubicBezTo>
                  <a:cubicBezTo>
                    <a:pt x="951" y="20662"/>
                    <a:pt x="761" y="20440"/>
                    <a:pt x="634" y="20187"/>
                  </a:cubicBezTo>
                  <a:cubicBezTo>
                    <a:pt x="318" y="19648"/>
                    <a:pt x="318" y="18952"/>
                    <a:pt x="571" y="18413"/>
                  </a:cubicBezTo>
                  <a:cubicBezTo>
                    <a:pt x="824" y="17843"/>
                    <a:pt x="1331" y="17400"/>
                    <a:pt x="1806" y="17020"/>
                  </a:cubicBezTo>
                  <a:cubicBezTo>
                    <a:pt x="1933" y="16925"/>
                    <a:pt x="2028" y="16830"/>
                    <a:pt x="2154" y="16735"/>
                  </a:cubicBezTo>
                  <a:cubicBezTo>
                    <a:pt x="3168" y="15848"/>
                    <a:pt x="3580" y="14771"/>
                    <a:pt x="3263" y="13821"/>
                  </a:cubicBezTo>
                  <a:cubicBezTo>
                    <a:pt x="3136" y="13314"/>
                    <a:pt x="2883" y="12871"/>
                    <a:pt x="2629" y="12428"/>
                  </a:cubicBezTo>
                  <a:cubicBezTo>
                    <a:pt x="2534" y="12269"/>
                    <a:pt x="2439" y="12111"/>
                    <a:pt x="2376" y="11953"/>
                  </a:cubicBezTo>
                  <a:cubicBezTo>
                    <a:pt x="1869" y="10971"/>
                    <a:pt x="1616" y="10084"/>
                    <a:pt x="1584" y="9229"/>
                  </a:cubicBezTo>
                  <a:cubicBezTo>
                    <a:pt x="1553" y="8216"/>
                    <a:pt x="1869" y="7266"/>
                    <a:pt x="2439" y="6601"/>
                  </a:cubicBezTo>
                  <a:cubicBezTo>
                    <a:pt x="2946" y="6031"/>
                    <a:pt x="3643" y="5651"/>
                    <a:pt x="4403" y="5271"/>
                  </a:cubicBezTo>
                  <a:cubicBezTo>
                    <a:pt x="4593" y="5176"/>
                    <a:pt x="4815" y="5081"/>
                    <a:pt x="5005" y="4986"/>
                  </a:cubicBezTo>
                  <a:cubicBezTo>
                    <a:pt x="5923" y="4542"/>
                    <a:pt x="6873" y="4067"/>
                    <a:pt x="7760" y="3529"/>
                  </a:cubicBezTo>
                  <a:cubicBezTo>
                    <a:pt x="8362" y="3149"/>
                    <a:pt x="8900" y="2800"/>
                    <a:pt x="9312" y="2357"/>
                  </a:cubicBezTo>
                  <a:cubicBezTo>
                    <a:pt x="9438" y="2230"/>
                    <a:pt x="9533" y="2135"/>
                    <a:pt x="9660" y="2009"/>
                  </a:cubicBezTo>
                  <a:cubicBezTo>
                    <a:pt x="9945" y="1692"/>
                    <a:pt x="10230" y="1375"/>
                    <a:pt x="10610" y="1154"/>
                  </a:cubicBezTo>
                  <a:cubicBezTo>
                    <a:pt x="11589" y="557"/>
                    <a:pt x="12768" y="297"/>
                    <a:pt x="13979" y="297"/>
                  </a:cubicBezTo>
                  <a:cubicBezTo>
                    <a:pt x="16176" y="297"/>
                    <a:pt x="18480" y="1155"/>
                    <a:pt x="19889" y="2420"/>
                  </a:cubicBezTo>
                  <a:cubicBezTo>
                    <a:pt x="20016" y="2515"/>
                    <a:pt x="20142" y="2642"/>
                    <a:pt x="20269" y="2800"/>
                  </a:cubicBezTo>
                  <a:cubicBezTo>
                    <a:pt x="21283" y="3845"/>
                    <a:pt x="21916" y="5081"/>
                    <a:pt x="22043" y="6221"/>
                  </a:cubicBezTo>
                  <a:cubicBezTo>
                    <a:pt x="22169" y="7392"/>
                    <a:pt x="22169" y="8564"/>
                    <a:pt x="22169" y="9578"/>
                  </a:cubicBezTo>
                  <a:cubicBezTo>
                    <a:pt x="22169" y="9768"/>
                    <a:pt x="22169" y="9989"/>
                    <a:pt x="22169" y="10179"/>
                  </a:cubicBezTo>
                  <a:cubicBezTo>
                    <a:pt x="22138" y="10813"/>
                    <a:pt x="22138" y="11383"/>
                    <a:pt x="22391" y="12048"/>
                  </a:cubicBezTo>
                  <a:cubicBezTo>
                    <a:pt x="22613" y="12713"/>
                    <a:pt x="23024" y="13631"/>
                    <a:pt x="23943" y="14075"/>
                  </a:cubicBezTo>
                  <a:cubicBezTo>
                    <a:pt x="24228" y="14201"/>
                    <a:pt x="24576" y="14265"/>
                    <a:pt x="24893" y="14360"/>
                  </a:cubicBezTo>
                  <a:cubicBezTo>
                    <a:pt x="25114" y="14391"/>
                    <a:pt x="25368" y="14455"/>
                    <a:pt x="25590" y="14518"/>
                  </a:cubicBezTo>
                  <a:cubicBezTo>
                    <a:pt x="26571" y="14866"/>
                    <a:pt x="27300" y="15880"/>
                    <a:pt x="27363" y="16925"/>
                  </a:cubicBezTo>
                  <a:cubicBezTo>
                    <a:pt x="27363" y="17526"/>
                    <a:pt x="27205" y="18065"/>
                    <a:pt x="27015" y="18666"/>
                  </a:cubicBezTo>
                  <a:cubicBezTo>
                    <a:pt x="26951" y="18952"/>
                    <a:pt x="26856" y="19205"/>
                    <a:pt x="26793" y="19490"/>
                  </a:cubicBezTo>
                  <a:cubicBezTo>
                    <a:pt x="26540" y="20725"/>
                    <a:pt x="26635" y="22372"/>
                    <a:pt x="27806" y="23385"/>
                  </a:cubicBezTo>
                  <a:lnTo>
                    <a:pt x="27996" y="23163"/>
                  </a:lnTo>
                  <a:cubicBezTo>
                    <a:pt x="26920" y="22245"/>
                    <a:pt x="26825" y="20693"/>
                    <a:pt x="27078" y="19553"/>
                  </a:cubicBezTo>
                  <a:cubicBezTo>
                    <a:pt x="27141" y="19268"/>
                    <a:pt x="27205" y="19015"/>
                    <a:pt x="27300" y="18762"/>
                  </a:cubicBezTo>
                  <a:cubicBezTo>
                    <a:pt x="27490" y="18160"/>
                    <a:pt x="27648" y="17558"/>
                    <a:pt x="27616" y="16925"/>
                  </a:cubicBezTo>
                  <a:cubicBezTo>
                    <a:pt x="27585" y="15753"/>
                    <a:pt x="26793" y="14645"/>
                    <a:pt x="25685" y="14265"/>
                  </a:cubicBezTo>
                  <a:cubicBezTo>
                    <a:pt x="25431" y="14170"/>
                    <a:pt x="25178" y="14138"/>
                    <a:pt x="24956" y="14075"/>
                  </a:cubicBezTo>
                  <a:cubicBezTo>
                    <a:pt x="24639" y="14011"/>
                    <a:pt x="24323" y="13948"/>
                    <a:pt x="24038" y="13821"/>
                  </a:cubicBezTo>
                  <a:cubicBezTo>
                    <a:pt x="23436" y="13504"/>
                    <a:pt x="22993" y="12934"/>
                    <a:pt x="22644" y="11953"/>
                  </a:cubicBezTo>
                  <a:cubicBezTo>
                    <a:pt x="22423" y="11351"/>
                    <a:pt x="22423" y="10813"/>
                    <a:pt x="22454" y="10179"/>
                  </a:cubicBezTo>
                  <a:cubicBezTo>
                    <a:pt x="22454" y="9989"/>
                    <a:pt x="22454" y="9768"/>
                    <a:pt x="22454" y="9578"/>
                  </a:cubicBezTo>
                  <a:cubicBezTo>
                    <a:pt x="22454" y="8564"/>
                    <a:pt x="22423" y="7392"/>
                    <a:pt x="22296" y="6189"/>
                  </a:cubicBezTo>
                  <a:cubicBezTo>
                    <a:pt x="22201" y="4986"/>
                    <a:pt x="21504" y="3687"/>
                    <a:pt x="20491" y="2579"/>
                  </a:cubicBezTo>
                  <a:cubicBezTo>
                    <a:pt x="20332" y="2452"/>
                    <a:pt x="20206" y="2325"/>
                    <a:pt x="20079" y="2199"/>
                  </a:cubicBezTo>
                  <a:cubicBezTo>
                    <a:pt x="18907" y="1154"/>
                    <a:pt x="17229" y="394"/>
                    <a:pt x="15424" y="109"/>
                  </a:cubicBezTo>
                  <a:cubicBezTo>
                    <a:pt x="14942" y="36"/>
                    <a:pt x="14470" y="1"/>
                    <a:pt x="1401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192;p43">
              <a:extLst>
                <a:ext uri="{FF2B5EF4-FFF2-40B4-BE49-F238E27FC236}">
                  <a16:creationId xmlns:a16="http://schemas.microsoft.com/office/drawing/2014/main" id="{DC765CBD-0F6E-92B2-F1C5-8867191DB330}"/>
                </a:ext>
              </a:extLst>
            </p:cNvPr>
            <p:cNvSpPr/>
            <p:nvPr/>
          </p:nvSpPr>
          <p:spPr>
            <a:xfrm>
              <a:off x="3667761" y="3324490"/>
              <a:ext cx="1824580" cy="505862"/>
            </a:xfrm>
            <a:custGeom>
              <a:avLst/>
              <a:gdLst/>
              <a:ahLst/>
              <a:cxnLst/>
              <a:rect l="l" t="t" r="r" b="b"/>
              <a:pathLst>
                <a:path w="56783" h="15743" extrusionOk="0">
                  <a:moveTo>
                    <a:pt x="49793" y="1"/>
                  </a:moveTo>
                  <a:cubicBezTo>
                    <a:pt x="46715" y="1"/>
                    <a:pt x="43498" y="797"/>
                    <a:pt x="40568" y="1515"/>
                  </a:cubicBezTo>
                  <a:cubicBezTo>
                    <a:pt x="36445" y="2515"/>
                    <a:pt x="32475" y="3638"/>
                    <a:pt x="28174" y="3638"/>
                  </a:cubicBezTo>
                  <a:cubicBezTo>
                    <a:pt x="28114" y="3638"/>
                    <a:pt x="28055" y="3637"/>
                    <a:pt x="27995" y="3637"/>
                  </a:cubicBezTo>
                  <a:cubicBezTo>
                    <a:pt x="20205" y="3574"/>
                    <a:pt x="12731" y="977"/>
                    <a:pt x="4972" y="375"/>
                  </a:cubicBezTo>
                  <a:cubicBezTo>
                    <a:pt x="4608" y="350"/>
                    <a:pt x="4232" y="329"/>
                    <a:pt x="3858" y="329"/>
                  </a:cubicBezTo>
                  <a:cubicBezTo>
                    <a:pt x="2834" y="329"/>
                    <a:pt x="1819" y="485"/>
                    <a:pt x="1077" y="1135"/>
                  </a:cubicBezTo>
                  <a:cubicBezTo>
                    <a:pt x="222" y="1895"/>
                    <a:pt x="0" y="3098"/>
                    <a:pt x="127" y="4207"/>
                  </a:cubicBezTo>
                  <a:cubicBezTo>
                    <a:pt x="475" y="6994"/>
                    <a:pt x="2597" y="8451"/>
                    <a:pt x="4909" y="9622"/>
                  </a:cubicBezTo>
                  <a:cubicBezTo>
                    <a:pt x="7886" y="11142"/>
                    <a:pt x="11021" y="12251"/>
                    <a:pt x="14188" y="13201"/>
                  </a:cubicBezTo>
                  <a:cubicBezTo>
                    <a:pt x="17260" y="14119"/>
                    <a:pt x="20458" y="15133"/>
                    <a:pt x="23657" y="15449"/>
                  </a:cubicBezTo>
                  <a:cubicBezTo>
                    <a:pt x="25524" y="15626"/>
                    <a:pt x="27405" y="15742"/>
                    <a:pt x="29284" y="15742"/>
                  </a:cubicBezTo>
                  <a:cubicBezTo>
                    <a:pt x="32123" y="15742"/>
                    <a:pt x="34955" y="15477"/>
                    <a:pt x="37718" y="14753"/>
                  </a:cubicBezTo>
                  <a:cubicBezTo>
                    <a:pt x="42848" y="13423"/>
                    <a:pt x="48010" y="11364"/>
                    <a:pt x="52349" y="8356"/>
                  </a:cubicBezTo>
                  <a:cubicBezTo>
                    <a:pt x="53141" y="7785"/>
                    <a:pt x="53932" y="7120"/>
                    <a:pt x="54534" y="6360"/>
                  </a:cubicBezTo>
                  <a:cubicBezTo>
                    <a:pt x="56783" y="3542"/>
                    <a:pt x="53774" y="153"/>
                    <a:pt x="50734" y="27"/>
                  </a:cubicBezTo>
                  <a:cubicBezTo>
                    <a:pt x="50422" y="9"/>
                    <a:pt x="50108" y="1"/>
                    <a:pt x="4979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193;p43">
              <a:extLst>
                <a:ext uri="{FF2B5EF4-FFF2-40B4-BE49-F238E27FC236}">
                  <a16:creationId xmlns:a16="http://schemas.microsoft.com/office/drawing/2014/main" id="{24F062BF-8465-BF3B-0A71-C5AC611FC451}"/>
                </a:ext>
              </a:extLst>
            </p:cNvPr>
            <p:cNvSpPr/>
            <p:nvPr/>
          </p:nvSpPr>
          <p:spPr>
            <a:xfrm>
              <a:off x="3959813" y="2994907"/>
              <a:ext cx="377557" cy="568392"/>
            </a:xfrm>
            <a:custGeom>
              <a:avLst/>
              <a:gdLst/>
              <a:ahLst/>
              <a:cxnLst/>
              <a:rect l="l" t="t" r="r" b="b"/>
              <a:pathLst>
                <a:path w="11750" h="17689" extrusionOk="0">
                  <a:moveTo>
                    <a:pt x="3246" y="0"/>
                  </a:moveTo>
                  <a:cubicBezTo>
                    <a:pt x="2774" y="0"/>
                    <a:pt x="2315" y="41"/>
                    <a:pt x="1932" y="86"/>
                  </a:cubicBezTo>
                  <a:cubicBezTo>
                    <a:pt x="1425" y="150"/>
                    <a:pt x="918" y="340"/>
                    <a:pt x="602" y="751"/>
                  </a:cubicBezTo>
                  <a:cubicBezTo>
                    <a:pt x="95" y="1416"/>
                    <a:pt x="158" y="2936"/>
                    <a:pt x="127" y="3728"/>
                  </a:cubicBezTo>
                  <a:cubicBezTo>
                    <a:pt x="0" y="8668"/>
                    <a:pt x="3895" y="12722"/>
                    <a:pt x="7062" y="16047"/>
                  </a:cubicBezTo>
                  <a:cubicBezTo>
                    <a:pt x="7664" y="16681"/>
                    <a:pt x="8329" y="17346"/>
                    <a:pt x="9184" y="17599"/>
                  </a:cubicBezTo>
                  <a:cubicBezTo>
                    <a:pt x="9387" y="17659"/>
                    <a:pt x="9602" y="17689"/>
                    <a:pt x="9817" y="17689"/>
                  </a:cubicBezTo>
                  <a:cubicBezTo>
                    <a:pt x="10509" y="17689"/>
                    <a:pt x="11198" y="17380"/>
                    <a:pt x="11464" y="16776"/>
                  </a:cubicBezTo>
                  <a:cubicBezTo>
                    <a:pt x="11749" y="16174"/>
                    <a:pt x="11591" y="15509"/>
                    <a:pt x="11369" y="14876"/>
                  </a:cubicBezTo>
                  <a:cubicBezTo>
                    <a:pt x="10989" y="13831"/>
                    <a:pt x="10451" y="12880"/>
                    <a:pt x="9817" y="11962"/>
                  </a:cubicBezTo>
                  <a:cubicBezTo>
                    <a:pt x="9374" y="11329"/>
                    <a:pt x="9089" y="10727"/>
                    <a:pt x="8804" y="10094"/>
                  </a:cubicBezTo>
                  <a:cubicBezTo>
                    <a:pt x="8709" y="9872"/>
                    <a:pt x="8646" y="9682"/>
                    <a:pt x="8551" y="9492"/>
                  </a:cubicBezTo>
                  <a:cubicBezTo>
                    <a:pt x="7601" y="7370"/>
                    <a:pt x="6904" y="5153"/>
                    <a:pt x="6492" y="2873"/>
                  </a:cubicBezTo>
                  <a:cubicBezTo>
                    <a:pt x="6334" y="2050"/>
                    <a:pt x="6176" y="1163"/>
                    <a:pt x="5574" y="625"/>
                  </a:cubicBezTo>
                  <a:cubicBezTo>
                    <a:pt x="5002" y="135"/>
                    <a:pt x="4102" y="0"/>
                    <a:pt x="3246" y="0"/>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194;p43">
              <a:extLst>
                <a:ext uri="{FF2B5EF4-FFF2-40B4-BE49-F238E27FC236}">
                  <a16:creationId xmlns:a16="http://schemas.microsoft.com/office/drawing/2014/main" id="{7CB5A57D-69D4-35EF-0F9F-B30BA13EE2E3}"/>
                </a:ext>
              </a:extLst>
            </p:cNvPr>
            <p:cNvSpPr/>
            <p:nvPr/>
          </p:nvSpPr>
          <p:spPr>
            <a:xfrm>
              <a:off x="4325128" y="2164892"/>
              <a:ext cx="520032" cy="459720"/>
            </a:xfrm>
            <a:custGeom>
              <a:avLst/>
              <a:gdLst/>
              <a:ahLst/>
              <a:cxnLst/>
              <a:rect l="l" t="t" r="r" b="b"/>
              <a:pathLst>
                <a:path w="16184" h="14307" extrusionOk="0">
                  <a:moveTo>
                    <a:pt x="6737" y="1"/>
                  </a:moveTo>
                  <a:cubicBezTo>
                    <a:pt x="5780" y="1"/>
                    <a:pt x="4803" y="215"/>
                    <a:pt x="4022" y="772"/>
                  </a:cubicBezTo>
                  <a:cubicBezTo>
                    <a:pt x="3357" y="1247"/>
                    <a:pt x="2597" y="2102"/>
                    <a:pt x="2280" y="2831"/>
                  </a:cubicBezTo>
                  <a:cubicBezTo>
                    <a:pt x="1869" y="3812"/>
                    <a:pt x="2249" y="4952"/>
                    <a:pt x="1805" y="5934"/>
                  </a:cubicBezTo>
                  <a:cubicBezTo>
                    <a:pt x="1552" y="6441"/>
                    <a:pt x="1140" y="6853"/>
                    <a:pt x="855" y="7359"/>
                  </a:cubicBezTo>
                  <a:cubicBezTo>
                    <a:pt x="602" y="7803"/>
                    <a:pt x="444" y="8341"/>
                    <a:pt x="317" y="8848"/>
                  </a:cubicBezTo>
                  <a:cubicBezTo>
                    <a:pt x="95" y="9766"/>
                    <a:pt x="0" y="10748"/>
                    <a:pt x="380" y="11571"/>
                  </a:cubicBezTo>
                  <a:cubicBezTo>
                    <a:pt x="665" y="12173"/>
                    <a:pt x="1204" y="12648"/>
                    <a:pt x="1774" y="12996"/>
                  </a:cubicBezTo>
                  <a:cubicBezTo>
                    <a:pt x="2945" y="13725"/>
                    <a:pt x="4307" y="14136"/>
                    <a:pt x="5701" y="14168"/>
                  </a:cubicBezTo>
                  <a:cubicBezTo>
                    <a:pt x="5783" y="14172"/>
                    <a:pt x="5864" y="14173"/>
                    <a:pt x="5945" y="14173"/>
                  </a:cubicBezTo>
                  <a:cubicBezTo>
                    <a:pt x="6309" y="14173"/>
                    <a:pt x="6658" y="14142"/>
                    <a:pt x="7007" y="14142"/>
                  </a:cubicBezTo>
                  <a:cubicBezTo>
                    <a:pt x="7236" y="14142"/>
                    <a:pt x="7464" y="14156"/>
                    <a:pt x="7696" y="14200"/>
                  </a:cubicBezTo>
                  <a:cubicBezTo>
                    <a:pt x="8290" y="14271"/>
                    <a:pt x="8883" y="14307"/>
                    <a:pt x="9477" y="14307"/>
                  </a:cubicBezTo>
                  <a:cubicBezTo>
                    <a:pt x="9675" y="14307"/>
                    <a:pt x="9873" y="14303"/>
                    <a:pt x="10071" y="14295"/>
                  </a:cubicBezTo>
                  <a:cubicBezTo>
                    <a:pt x="12161" y="14231"/>
                    <a:pt x="14695" y="13820"/>
                    <a:pt x="15708" y="11698"/>
                  </a:cubicBezTo>
                  <a:cubicBezTo>
                    <a:pt x="16088" y="10906"/>
                    <a:pt x="16183" y="10051"/>
                    <a:pt x="16056" y="9196"/>
                  </a:cubicBezTo>
                  <a:cubicBezTo>
                    <a:pt x="15708" y="6916"/>
                    <a:pt x="13396" y="5744"/>
                    <a:pt x="12890" y="3591"/>
                  </a:cubicBezTo>
                  <a:cubicBezTo>
                    <a:pt x="12731" y="2926"/>
                    <a:pt x="12890" y="2071"/>
                    <a:pt x="12415" y="1532"/>
                  </a:cubicBezTo>
                  <a:cubicBezTo>
                    <a:pt x="11813" y="867"/>
                    <a:pt x="11116" y="1025"/>
                    <a:pt x="10293" y="740"/>
                  </a:cubicBezTo>
                  <a:cubicBezTo>
                    <a:pt x="9279" y="424"/>
                    <a:pt x="8203" y="75"/>
                    <a:pt x="7126" y="12"/>
                  </a:cubicBezTo>
                  <a:cubicBezTo>
                    <a:pt x="6997" y="4"/>
                    <a:pt x="6867" y="1"/>
                    <a:pt x="6737"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195;p43">
              <a:extLst>
                <a:ext uri="{FF2B5EF4-FFF2-40B4-BE49-F238E27FC236}">
                  <a16:creationId xmlns:a16="http://schemas.microsoft.com/office/drawing/2014/main" id="{230DA25A-6BA8-7D50-B117-9CE35D839748}"/>
                </a:ext>
              </a:extLst>
            </p:cNvPr>
            <p:cNvSpPr/>
            <p:nvPr/>
          </p:nvSpPr>
          <p:spPr>
            <a:xfrm>
              <a:off x="3950656" y="2500516"/>
              <a:ext cx="468106" cy="624367"/>
            </a:xfrm>
            <a:custGeom>
              <a:avLst/>
              <a:gdLst/>
              <a:ahLst/>
              <a:cxnLst/>
              <a:rect l="l" t="t" r="r" b="b"/>
              <a:pathLst>
                <a:path w="14568" h="19431" extrusionOk="0">
                  <a:moveTo>
                    <a:pt x="11233" y="0"/>
                  </a:moveTo>
                  <a:cubicBezTo>
                    <a:pt x="9357" y="0"/>
                    <a:pt x="7943" y="1924"/>
                    <a:pt x="7094" y="3596"/>
                  </a:cubicBezTo>
                  <a:cubicBezTo>
                    <a:pt x="5827" y="6098"/>
                    <a:pt x="4402" y="8537"/>
                    <a:pt x="3072" y="11007"/>
                  </a:cubicBezTo>
                  <a:cubicBezTo>
                    <a:pt x="1773" y="13382"/>
                    <a:pt x="348" y="15852"/>
                    <a:pt x="0" y="18576"/>
                  </a:cubicBezTo>
                  <a:cubicBezTo>
                    <a:pt x="2027" y="18956"/>
                    <a:pt x="4085" y="19399"/>
                    <a:pt x="6144" y="19431"/>
                  </a:cubicBezTo>
                  <a:cubicBezTo>
                    <a:pt x="6587" y="17974"/>
                    <a:pt x="7442" y="16644"/>
                    <a:pt x="8266" y="15377"/>
                  </a:cubicBezTo>
                  <a:cubicBezTo>
                    <a:pt x="9754" y="13065"/>
                    <a:pt x="11306" y="10785"/>
                    <a:pt x="12699" y="8410"/>
                  </a:cubicBezTo>
                  <a:cubicBezTo>
                    <a:pt x="13206" y="7555"/>
                    <a:pt x="13649" y="6668"/>
                    <a:pt x="13871" y="5750"/>
                  </a:cubicBezTo>
                  <a:cubicBezTo>
                    <a:pt x="14283" y="3976"/>
                    <a:pt x="14568" y="1285"/>
                    <a:pt x="12604" y="334"/>
                  </a:cubicBezTo>
                  <a:cubicBezTo>
                    <a:pt x="12123" y="103"/>
                    <a:pt x="11666" y="0"/>
                    <a:pt x="1123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196;p43">
              <a:extLst>
                <a:ext uri="{FF2B5EF4-FFF2-40B4-BE49-F238E27FC236}">
                  <a16:creationId xmlns:a16="http://schemas.microsoft.com/office/drawing/2014/main" id="{AA5E1335-7B41-4D02-F740-44BCE111EC8F}"/>
                </a:ext>
              </a:extLst>
            </p:cNvPr>
            <p:cNvSpPr/>
            <p:nvPr/>
          </p:nvSpPr>
          <p:spPr>
            <a:xfrm>
              <a:off x="4762676" y="2994907"/>
              <a:ext cx="376561" cy="568392"/>
            </a:xfrm>
            <a:custGeom>
              <a:avLst/>
              <a:gdLst/>
              <a:ahLst/>
              <a:cxnLst/>
              <a:rect l="l" t="t" r="r" b="b"/>
              <a:pathLst>
                <a:path w="11719" h="17689" extrusionOk="0">
                  <a:moveTo>
                    <a:pt x="8504" y="0"/>
                  </a:moveTo>
                  <a:cubicBezTo>
                    <a:pt x="7648" y="0"/>
                    <a:pt x="6748" y="135"/>
                    <a:pt x="6176" y="625"/>
                  </a:cubicBezTo>
                  <a:cubicBezTo>
                    <a:pt x="5575" y="1163"/>
                    <a:pt x="5416" y="2050"/>
                    <a:pt x="5258" y="2873"/>
                  </a:cubicBezTo>
                  <a:cubicBezTo>
                    <a:pt x="4846" y="5153"/>
                    <a:pt x="4150" y="7370"/>
                    <a:pt x="3200" y="9492"/>
                  </a:cubicBezTo>
                  <a:cubicBezTo>
                    <a:pt x="3105" y="9682"/>
                    <a:pt x="3041" y="9872"/>
                    <a:pt x="2946" y="10094"/>
                  </a:cubicBezTo>
                  <a:cubicBezTo>
                    <a:pt x="2661" y="10727"/>
                    <a:pt x="2376" y="11329"/>
                    <a:pt x="1933" y="11962"/>
                  </a:cubicBezTo>
                  <a:cubicBezTo>
                    <a:pt x="1299" y="12880"/>
                    <a:pt x="761" y="13831"/>
                    <a:pt x="381" y="14876"/>
                  </a:cubicBezTo>
                  <a:cubicBezTo>
                    <a:pt x="159" y="15509"/>
                    <a:pt x="1" y="16174"/>
                    <a:pt x="286" y="16776"/>
                  </a:cubicBezTo>
                  <a:cubicBezTo>
                    <a:pt x="552" y="17380"/>
                    <a:pt x="1242" y="17689"/>
                    <a:pt x="1934" y="17689"/>
                  </a:cubicBezTo>
                  <a:cubicBezTo>
                    <a:pt x="2148" y="17689"/>
                    <a:pt x="2364" y="17659"/>
                    <a:pt x="2566" y="17599"/>
                  </a:cubicBezTo>
                  <a:cubicBezTo>
                    <a:pt x="3421" y="17346"/>
                    <a:pt x="4055" y="16681"/>
                    <a:pt x="4688" y="16047"/>
                  </a:cubicBezTo>
                  <a:cubicBezTo>
                    <a:pt x="7855" y="12722"/>
                    <a:pt x="11718" y="8668"/>
                    <a:pt x="11623" y="3728"/>
                  </a:cubicBezTo>
                  <a:cubicBezTo>
                    <a:pt x="11592" y="2936"/>
                    <a:pt x="11655" y="1416"/>
                    <a:pt x="11148" y="751"/>
                  </a:cubicBezTo>
                  <a:cubicBezTo>
                    <a:pt x="10832" y="340"/>
                    <a:pt x="10325" y="150"/>
                    <a:pt x="9818" y="86"/>
                  </a:cubicBezTo>
                  <a:cubicBezTo>
                    <a:pt x="9435" y="41"/>
                    <a:pt x="8976" y="0"/>
                    <a:pt x="8504" y="0"/>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197;p43">
              <a:extLst>
                <a:ext uri="{FF2B5EF4-FFF2-40B4-BE49-F238E27FC236}">
                  <a16:creationId xmlns:a16="http://schemas.microsoft.com/office/drawing/2014/main" id="{BBBBEE50-9186-52FB-1B25-A458DF098180}"/>
                </a:ext>
              </a:extLst>
            </p:cNvPr>
            <p:cNvSpPr/>
            <p:nvPr/>
          </p:nvSpPr>
          <p:spPr>
            <a:xfrm>
              <a:off x="4681284" y="2500516"/>
              <a:ext cx="468138" cy="624367"/>
            </a:xfrm>
            <a:custGeom>
              <a:avLst/>
              <a:gdLst/>
              <a:ahLst/>
              <a:cxnLst/>
              <a:rect l="l" t="t" r="r" b="b"/>
              <a:pathLst>
                <a:path w="14569" h="19431" extrusionOk="0">
                  <a:moveTo>
                    <a:pt x="3335" y="0"/>
                  </a:moveTo>
                  <a:cubicBezTo>
                    <a:pt x="2902" y="0"/>
                    <a:pt x="2445" y="103"/>
                    <a:pt x="1964" y="334"/>
                  </a:cubicBezTo>
                  <a:cubicBezTo>
                    <a:pt x="0" y="1285"/>
                    <a:pt x="317" y="3976"/>
                    <a:pt x="697" y="5750"/>
                  </a:cubicBezTo>
                  <a:cubicBezTo>
                    <a:pt x="919" y="6668"/>
                    <a:pt x="1362" y="7555"/>
                    <a:pt x="1869" y="8410"/>
                  </a:cubicBezTo>
                  <a:cubicBezTo>
                    <a:pt x="3262" y="10785"/>
                    <a:pt x="4814" y="13065"/>
                    <a:pt x="6303" y="15377"/>
                  </a:cubicBezTo>
                  <a:cubicBezTo>
                    <a:pt x="7126" y="16644"/>
                    <a:pt x="7981" y="17974"/>
                    <a:pt x="8424" y="19431"/>
                  </a:cubicBezTo>
                  <a:cubicBezTo>
                    <a:pt x="10483" y="19399"/>
                    <a:pt x="12541" y="18956"/>
                    <a:pt x="14568" y="18576"/>
                  </a:cubicBezTo>
                  <a:cubicBezTo>
                    <a:pt x="14251" y="15852"/>
                    <a:pt x="12795" y="13382"/>
                    <a:pt x="11528" y="11007"/>
                  </a:cubicBezTo>
                  <a:cubicBezTo>
                    <a:pt x="10166" y="8537"/>
                    <a:pt x="8741" y="6098"/>
                    <a:pt x="7474" y="3596"/>
                  </a:cubicBezTo>
                  <a:cubicBezTo>
                    <a:pt x="6625" y="1924"/>
                    <a:pt x="5212" y="0"/>
                    <a:pt x="3335"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5198;p43">
              <a:extLst>
                <a:ext uri="{FF2B5EF4-FFF2-40B4-BE49-F238E27FC236}">
                  <a16:creationId xmlns:a16="http://schemas.microsoft.com/office/drawing/2014/main" id="{1510C92F-AE89-2DD4-10B4-2CFF077E5BD8}"/>
                </a:ext>
              </a:extLst>
            </p:cNvPr>
            <p:cNvSpPr/>
            <p:nvPr/>
          </p:nvSpPr>
          <p:spPr>
            <a:xfrm>
              <a:off x="4225389" y="2460382"/>
              <a:ext cx="657399" cy="1024738"/>
            </a:xfrm>
            <a:custGeom>
              <a:avLst/>
              <a:gdLst/>
              <a:ahLst/>
              <a:cxnLst/>
              <a:rect l="l" t="t" r="r" b="b"/>
              <a:pathLst>
                <a:path w="20459" h="31891" extrusionOk="0">
                  <a:moveTo>
                    <a:pt x="10166" y="0"/>
                  </a:moveTo>
                  <a:cubicBezTo>
                    <a:pt x="8868" y="32"/>
                    <a:pt x="7601" y="127"/>
                    <a:pt x="6303" y="348"/>
                  </a:cubicBezTo>
                  <a:cubicBezTo>
                    <a:pt x="5574" y="475"/>
                    <a:pt x="4814" y="665"/>
                    <a:pt x="4086" y="792"/>
                  </a:cubicBezTo>
                  <a:cubicBezTo>
                    <a:pt x="1964" y="1140"/>
                    <a:pt x="1774" y="1742"/>
                    <a:pt x="1331" y="3895"/>
                  </a:cubicBezTo>
                  <a:cubicBezTo>
                    <a:pt x="887" y="6080"/>
                    <a:pt x="444" y="8266"/>
                    <a:pt x="476" y="10514"/>
                  </a:cubicBezTo>
                  <a:cubicBezTo>
                    <a:pt x="539" y="13111"/>
                    <a:pt x="1552" y="14948"/>
                    <a:pt x="2376" y="17291"/>
                  </a:cubicBezTo>
                  <a:cubicBezTo>
                    <a:pt x="3136" y="19508"/>
                    <a:pt x="2693" y="22517"/>
                    <a:pt x="1996" y="24670"/>
                  </a:cubicBezTo>
                  <a:cubicBezTo>
                    <a:pt x="1521" y="26222"/>
                    <a:pt x="666" y="27489"/>
                    <a:pt x="96" y="28977"/>
                  </a:cubicBezTo>
                  <a:cubicBezTo>
                    <a:pt x="32" y="29104"/>
                    <a:pt x="1" y="29230"/>
                    <a:pt x="32" y="29357"/>
                  </a:cubicBezTo>
                  <a:cubicBezTo>
                    <a:pt x="64" y="29515"/>
                    <a:pt x="222" y="29610"/>
                    <a:pt x="381" y="29674"/>
                  </a:cubicBezTo>
                  <a:cubicBezTo>
                    <a:pt x="3168" y="31162"/>
                    <a:pt x="6303" y="31606"/>
                    <a:pt x="9375" y="31827"/>
                  </a:cubicBezTo>
                  <a:cubicBezTo>
                    <a:pt x="9660" y="31827"/>
                    <a:pt x="9913" y="31859"/>
                    <a:pt x="10166" y="31859"/>
                  </a:cubicBezTo>
                  <a:lnTo>
                    <a:pt x="10166" y="31891"/>
                  </a:lnTo>
                  <a:cubicBezTo>
                    <a:pt x="10198" y="31891"/>
                    <a:pt x="10198" y="31859"/>
                    <a:pt x="10230" y="31859"/>
                  </a:cubicBezTo>
                  <a:cubicBezTo>
                    <a:pt x="10261" y="31859"/>
                    <a:pt x="10261" y="31891"/>
                    <a:pt x="10293" y="31891"/>
                  </a:cubicBezTo>
                  <a:lnTo>
                    <a:pt x="10293" y="31859"/>
                  </a:lnTo>
                  <a:cubicBezTo>
                    <a:pt x="10546" y="31859"/>
                    <a:pt x="10800" y="31827"/>
                    <a:pt x="11085" y="31827"/>
                  </a:cubicBezTo>
                  <a:cubicBezTo>
                    <a:pt x="14125" y="31606"/>
                    <a:pt x="17292" y="31162"/>
                    <a:pt x="20079" y="29674"/>
                  </a:cubicBezTo>
                  <a:cubicBezTo>
                    <a:pt x="20237" y="29610"/>
                    <a:pt x="20364" y="29515"/>
                    <a:pt x="20427" y="29357"/>
                  </a:cubicBezTo>
                  <a:cubicBezTo>
                    <a:pt x="20459" y="29230"/>
                    <a:pt x="20396" y="29104"/>
                    <a:pt x="20364" y="28977"/>
                  </a:cubicBezTo>
                  <a:cubicBezTo>
                    <a:pt x="19794" y="27489"/>
                    <a:pt x="18939" y="26222"/>
                    <a:pt x="18432" y="24670"/>
                  </a:cubicBezTo>
                  <a:cubicBezTo>
                    <a:pt x="17767" y="22548"/>
                    <a:pt x="17324" y="19508"/>
                    <a:pt x="18084" y="17291"/>
                  </a:cubicBezTo>
                  <a:cubicBezTo>
                    <a:pt x="18907" y="14948"/>
                    <a:pt x="19889" y="13111"/>
                    <a:pt x="19952" y="10514"/>
                  </a:cubicBezTo>
                  <a:cubicBezTo>
                    <a:pt x="20016" y="8266"/>
                    <a:pt x="19572" y="6080"/>
                    <a:pt x="19129" y="3895"/>
                  </a:cubicBezTo>
                  <a:cubicBezTo>
                    <a:pt x="18685" y="1742"/>
                    <a:pt x="18464" y="1108"/>
                    <a:pt x="16374" y="792"/>
                  </a:cubicBezTo>
                  <a:cubicBezTo>
                    <a:pt x="15614" y="665"/>
                    <a:pt x="14885" y="475"/>
                    <a:pt x="14125" y="348"/>
                  </a:cubicBezTo>
                  <a:cubicBezTo>
                    <a:pt x="12858" y="127"/>
                    <a:pt x="11560" y="0"/>
                    <a:pt x="1026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5199;p43">
              <a:extLst>
                <a:ext uri="{FF2B5EF4-FFF2-40B4-BE49-F238E27FC236}">
                  <a16:creationId xmlns:a16="http://schemas.microsoft.com/office/drawing/2014/main" id="{815CF99E-8CFA-F395-5C8B-996598DF287C}"/>
                </a:ext>
              </a:extLst>
            </p:cNvPr>
            <p:cNvSpPr/>
            <p:nvPr/>
          </p:nvSpPr>
          <p:spPr>
            <a:xfrm>
              <a:off x="4348520" y="2438661"/>
              <a:ext cx="439637" cy="236656"/>
            </a:xfrm>
            <a:custGeom>
              <a:avLst/>
              <a:gdLst/>
              <a:ahLst/>
              <a:cxnLst/>
              <a:rect l="l" t="t" r="r" b="b"/>
              <a:pathLst>
                <a:path w="13682" h="7365" extrusionOk="0">
                  <a:moveTo>
                    <a:pt x="12401" y="0"/>
                  </a:moveTo>
                  <a:cubicBezTo>
                    <a:pt x="12204" y="0"/>
                    <a:pt x="12024" y="11"/>
                    <a:pt x="11908" y="11"/>
                  </a:cubicBezTo>
                  <a:cubicBezTo>
                    <a:pt x="7950" y="138"/>
                    <a:pt x="3991" y="296"/>
                    <a:pt x="1" y="423"/>
                  </a:cubicBezTo>
                  <a:cubicBezTo>
                    <a:pt x="254" y="1278"/>
                    <a:pt x="254" y="2069"/>
                    <a:pt x="571" y="2893"/>
                  </a:cubicBezTo>
                  <a:cubicBezTo>
                    <a:pt x="856" y="3621"/>
                    <a:pt x="1236" y="4286"/>
                    <a:pt x="1679" y="4888"/>
                  </a:cubicBezTo>
                  <a:cubicBezTo>
                    <a:pt x="2629" y="6123"/>
                    <a:pt x="3959" y="6946"/>
                    <a:pt x="5448" y="7263"/>
                  </a:cubicBezTo>
                  <a:cubicBezTo>
                    <a:pt x="5815" y="7331"/>
                    <a:pt x="6187" y="7364"/>
                    <a:pt x="6559" y="7364"/>
                  </a:cubicBezTo>
                  <a:cubicBezTo>
                    <a:pt x="8788" y="7364"/>
                    <a:pt x="11017" y="6181"/>
                    <a:pt x="12130" y="4255"/>
                  </a:cubicBezTo>
                  <a:cubicBezTo>
                    <a:pt x="12542" y="3526"/>
                    <a:pt x="12795" y="2735"/>
                    <a:pt x="13048" y="1911"/>
                  </a:cubicBezTo>
                  <a:cubicBezTo>
                    <a:pt x="13175" y="1531"/>
                    <a:pt x="13682" y="613"/>
                    <a:pt x="13428" y="296"/>
                  </a:cubicBezTo>
                  <a:cubicBezTo>
                    <a:pt x="13259" y="43"/>
                    <a:pt x="12795" y="0"/>
                    <a:pt x="1240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5200;p43">
              <a:extLst>
                <a:ext uri="{FF2B5EF4-FFF2-40B4-BE49-F238E27FC236}">
                  <a16:creationId xmlns:a16="http://schemas.microsoft.com/office/drawing/2014/main" id="{2484E276-42B4-C55A-006F-34F2C50904DE}"/>
                </a:ext>
              </a:extLst>
            </p:cNvPr>
            <p:cNvSpPr/>
            <p:nvPr/>
          </p:nvSpPr>
          <p:spPr>
            <a:xfrm>
              <a:off x="4425863" y="2265274"/>
              <a:ext cx="266635" cy="371227"/>
            </a:xfrm>
            <a:custGeom>
              <a:avLst/>
              <a:gdLst/>
              <a:ahLst/>
              <a:cxnLst/>
              <a:rect l="l" t="t" r="r" b="b"/>
              <a:pathLst>
                <a:path w="8298" h="11553" extrusionOk="0">
                  <a:moveTo>
                    <a:pt x="2592" y="1"/>
                  </a:moveTo>
                  <a:cubicBezTo>
                    <a:pt x="2393" y="1"/>
                    <a:pt x="2194" y="7"/>
                    <a:pt x="1996" y="23"/>
                  </a:cubicBezTo>
                  <a:cubicBezTo>
                    <a:pt x="1932" y="23"/>
                    <a:pt x="1869" y="23"/>
                    <a:pt x="1837" y="87"/>
                  </a:cubicBezTo>
                  <a:cubicBezTo>
                    <a:pt x="1774" y="118"/>
                    <a:pt x="1774" y="182"/>
                    <a:pt x="1774" y="245"/>
                  </a:cubicBezTo>
                  <a:cubicBezTo>
                    <a:pt x="1679" y="1385"/>
                    <a:pt x="1774" y="2588"/>
                    <a:pt x="1711" y="3760"/>
                  </a:cubicBezTo>
                  <a:cubicBezTo>
                    <a:pt x="1616" y="4837"/>
                    <a:pt x="1394" y="5914"/>
                    <a:pt x="761" y="6800"/>
                  </a:cubicBezTo>
                  <a:cubicBezTo>
                    <a:pt x="0" y="7877"/>
                    <a:pt x="190" y="9334"/>
                    <a:pt x="1014" y="10284"/>
                  </a:cubicBezTo>
                  <a:cubicBezTo>
                    <a:pt x="1808" y="11180"/>
                    <a:pt x="3074" y="11552"/>
                    <a:pt x="4322" y="11552"/>
                  </a:cubicBezTo>
                  <a:cubicBezTo>
                    <a:pt x="5016" y="11552"/>
                    <a:pt x="5703" y="11438"/>
                    <a:pt x="6303" y="11234"/>
                  </a:cubicBezTo>
                  <a:cubicBezTo>
                    <a:pt x="7443" y="10822"/>
                    <a:pt x="8234" y="9936"/>
                    <a:pt x="8266" y="8701"/>
                  </a:cubicBezTo>
                  <a:cubicBezTo>
                    <a:pt x="8298" y="7339"/>
                    <a:pt x="7094" y="6357"/>
                    <a:pt x="6778" y="5059"/>
                  </a:cubicBezTo>
                  <a:cubicBezTo>
                    <a:pt x="6619" y="4330"/>
                    <a:pt x="6619" y="3602"/>
                    <a:pt x="6651" y="2842"/>
                  </a:cubicBezTo>
                  <a:cubicBezTo>
                    <a:pt x="6651" y="1987"/>
                    <a:pt x="6683" y="1132"/>
                    <a:pt x="6714" y="245"/>
                  </a:cubicBezTo>
                  <a:cubicBezTo>
                    <a:pt x="5970" y="107"/>
                    <a:pt x="5345" y="17"/>
                    <a:pt x="4590" y="17"/>
                  </a:cubicBezTo>
                  <a:cubicBezTo>
                    <a:pt x="4478" y="17"/>
                    <a:pt x="4363" y="19"/>
                    <a:pt x="4244" y="23"/>
                  </a:cubicBezTo>
                  <a:cubicBezTo>
                    <a:pt x="4135" y="28"/>
                    <a:pt x="4024" y="30"/>
                    <a:pt x="3913" y="30"/>
                  </a:cubicBezTo>
                  <a:cubicBezTo>
                    <a:pt x="3480" y="30"/>
                    <a:pt x="3037" y="1"/>
                    <a:pt x="2592"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5201;p43">
              <a:extLst>
                <a:ext uri="{FF2B5EF4-FFF2-40B4-BE49-F238E27FC236}">
                  <a16:creationId xmlns:a16="http://schemas.microsoft.com/office/drawing/2014/main" id="{04DA75B2-D263-C6B3-0A5C-5E0DC4A63ADF}"/>
                </a:ext>
              </a:extLst>
            </p:cNvPr>
            <p:cNvSpPr/>
            <p:nvPr/>
          </p:nvSpPr>
          <p:spPr>
            <a:xfrm>
              <a:off x="4531708" y="1854685"/>
              <a:ext cx="501685" cy="786861"/>
            </a:xfrm>
            <a:custGeom>
              <a:avLst/>
              <a:gdLst/>
              <a:ahLst/>
              <a:cxnLst/>
              <a:rect l="l" t="t" r="r" b="b"/>
              <a:pathLst>
                <a:path w="15613" h="24488" extrusionOk="0">
                  <a:moveTo>
                    <a:pt x="2308" y="1"/>
                  </a:moveTo>
                  <a:cubicBezTo>
                    <a:pt x="2215" y="1"/>
                    <a:pt x="2121" y="3"/>
                    <a:pt x="2027" y="7"/>
                  </a:cubicBezTo>
                  <a:cubicBezTo>
                    <a:pt x="1330" y="39"/>
                    <a:pt x="633" y="197"/>
                    <a:pt x="0" y="514"/>
                  </a:cubicBezTo>
                  <a:cubicBezTo>
                    <a:pt x="633" y="229"/>
                    <a:pt x="1330" y="70"/>
                    <a:pt x="2027" y="70"/>
                  </a:cubicBezTo>
                  <a:cubicBezTo>
                    <a:pt x="2115" y="66"/>
                    <a:pt x="2204" y="64"/>
                    <a:pt x="2292" y="64"/>
                  </a:cubicBezTo>
                  <a:cubicBezTo>
                    <a:pt x="2901" y="64"/>
                    <a:pt x="3509" y="158"/>
                    <a:pt x="4117" y="324"/>
                  </a:cubicBezTo>
                  <a:cubicBezTo>
                    <a:pt x="5479" y="640"/>
                    <a:pt x="6714" y="1337"/>
                    <a:pt x="7696" y="2351"/>
                  </a:cubicBezTo>
                  <a:cubicBezTo>
                    <a:pt x="8677" y="3332"/>
                    <a:pt x="9342" y="4631"/>
                    <a:pt x="9532" y="5992"/>
                  </a:cubicBezTo>
                  <a:cubicBezTo>
                    <a:pt x="9627" y="6689"/>
                    <a:pt x="9596" y="7386"/>
                    <a:pt x="9596" y="8083"/>
                  </a:cubicBezTo>
                  <a:cubicBezTo>
                    <a:pt x="9627" y="8811"/>
                    <a:pt x="9659" y="9539"/>
                    <a:pt x="9976" y="10204"/>
                  </a:cubicBezTo>
                  <a:cubicBezTo>
                    <a:pt x="10293" y="10869"/>
                    <a:pt x="10831" y="11376"/>
                    <a:pt x="11401" y="11788"/>
                  </a:cubicBezTo>
                  <a:cubicBezTo>
                    <a:pt x="11971" y="12200"/>
                    <a:pt x="12604" y="12516"/>
                    <a:pt x="13206" y="12896"/>
                  </a:cubicBezTo>
                  <a:cubicBezTo>
                    <a:pt x="13491" y="13055"/>
                    <a:pt x="13776" y="13245"/>
                    <a:pt x="13966" y="13530"/>
                  </a:cubicBezTo>
                  <a:cubicBezTo>
                    <a:pt x="14156" y="13783"/>
                    <a:pt x="14219" y="14131"/>
                    <a:pt x="14219" y="14480"/>
                  </a:cubicBezTo>
                  <a:cubicBezTo>
                    <a:pt x="14219" y="14828"/>
                    <a:pt x="14188" y="15176"/>
                    <a:pt x="14093" y="15493"/>
                  </a:cubicBezTo>
                  <a:cubicBezTo>
                    <a:pt x="14029" y="15842"/>
                    <a:pt x="13871" y="16158"/>
                    <a:pt x="13744" y="16475"/>
                  </a:cubicBezTo>
                  <a:cubicBezTo>
                    <a:pt x="13586" y="16792"/>
                    <a:pt x="13491" y="17172"/>
                    <a:pt x="13554" y="17552"/>
                  </a:cubicBezTo>
                  <a:cubicBezTo>
                    <a:pt x="13586" y="17900"/>
                    <a:pt x="13713" y="18248"/>
                    <a:pt x="13871" y="18565"/>
                  </a:cubicBezTo>
                  <a:cubicBezTo>
                    <a:pt x="14188" y="19198"/>
                    <a:pt x="14536" y="19800"/>
                    <a:pt x="14853" y="20433"/>
                  </a:cubicBezTo>
                  <a:cubicBezTo>
                    <a:pt x="15170" y="21035"/>
                    <a:pt x="15423" y="21700"/>
                    <a:pt x="15486" y="22397"/>
                  </a:cubicBezTo>
                  <a:cubicBezTo>
                    <a:pt x="15581" y="23094"/>
                    <a:pt x="15486" y="23822"/>
                    <a:pt x="15265" y="24487"/>
                  </a:cubicBezTo>
                  <a:cubicBezTo>
                    <a:pt x="15518" y="23822"/>
                    <a:pt x="15613" y="23125"/>
                    <a:pt x="15550" y="22397"/>
                  </a:cubicBezTo>
                  <a:cubicBezTo>
                    <a:pt x="15486" y="21700"/>
                    <a:pt x="15233" y="21035"/>
                    <a:pt x="14948" y="20370"/>
                  </a:cubicBezTo>
                  <a:cubicBezTo>
                    <a:pt x="14631" y="19737"/>
                    <a:pt x="14283" y="19135"/>
                    <a:pt x="13966" y="18502"/>
                  </a:cubicBezTo>
                  <a:cubicBezTo>
                    <a:pt x="13839" y="18185"/>
                    <a:pt x="13713" y="17868"/>
                    <a:pt x="13681" y="17520"/>
                  </a:cubicBezTo>
                  <a:cubicBezTo>
                    <a:pt x="13649" y="17203"/>
                    <a:pt x="13744" y="16855"/>
                    <a:pt x="13871" y="16538"/>
                  </a:cubicBezTo>
                  <a:cubicBezTo>
                    <a:pt x="14029" y="16222"/>
                    <a:pt x="14188" y="15905"/>
                    <a:pt x="14283" y="15556"/>
                  </a:cubicBezTo>
                  <a:cubicBezTo>
                    <a:pt x="14378" y="15208"/>
                    <a:pt x="14409" y="14860"/>
                    <a:pt x="14409" y="14480"/>
                  </a:cubicBezTo>
                  <a:cubicBezTo>
                    <a:pt x="14409" y="14131"/>
                    <a:pt x="14346" y="13751"/>
                    <a:pt x="14124" y="13435"/>
                  </a:cubicBezTo>
                  <a:cubicBezTo>
                    <a:pt x="13903" y="13118"/>
                    <a:pt x="13586" y="12928"/>
                    <a:pt x="13301" y="12738"/>
                  </a:cubicBezTo>
                  <a:cubicBezTo>
                    <a:pt x="12699" y="12358"/>
                    <a:pt x="12066" y="12041"/>
                    <a:pt x="11496" y="11630"/>
                  </a:cubicBezTo>
                  <a:cubicBezTo>
                    <a:pt x="10958" y="11250"/>
                    <a:pt x="10451" y="10743"/>
                    <a:pt x="10166" y="10109"/>
                  </a:cubicBezTo>
                  <a:cubicBezTo>
                    <a:pt x="9881" y="9508"/>
                    <a:pt x="9817" y="8779"/>
                    <a:pt x="9786" y="8114"/>
                  </a:cubicBezTo>
                  <a:cubicBezTo>
                    <a:pt x="9786" y="7418"/>
                    <a:pt x="9817" y="6689"/>
                    <a:pt x="9722" y="5992"/>
                  </a:cubicBezTo>
                  <a:cubicBezTo>
                    <a:pt x="9532" y="4567"/>
                    <a:pt x="8804" y="3237"/>
                    <a:pt x="7822" y="2256"/>
                  </a:cubicBezTo>
                  <a:cubicBezTo>
                    <a:pt x="6809" y="1242"/>
                    <a:pt x="5510" y="545"/>
                    <a:pt x="4149" y="229"/>
                  </a:cubicBezTo>
                  <a:cubicBezTo>
                    <a:pt x="3542" y="91"/>
                    <a:pt x="2935" y="1"/>
                    <a:pt x="2308"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5202;p43">
              <a:extLst>
                <a:ext uri="{FF2B5EF4-FFF2-40B4-BE49-F238E27FC236}">
                  <a16:creationId xmlns:a16="http://schemas.microsoft.com/office/drawing/2014/main" id="{AEDEE653-56E4-AFA5-6ED5-13B5E8D4D2C6}"/>
                </a:ext>
              </a:extLst>
            </p:cNvPr>
            <p:cNvSpPr/>
            <p:nvPr/>
          </p:nvSpPr>
          <p:spPr>
            <a:xfrm>
              <a:off x="4475733" y="2265274"/>
              <a:ext cx="166896" cy="185437"/>
            </a:xfrm>
            <a:custGeom>
              <a:avLst/>
              <a:gdLst/>
              <a:ahLst/>
              <a:cxnLst/>
              <a:rect l="l" t="t" r="r" b="b"/>
              <a:pathLst>
                <a:path w="5194" h="5771" extrusionOk="0">
                  <a:moveTo>
                    <a:pt x="1021" y="1"/>
                  </a:moveTo>
                  <a:cubicBezTo>
                    <a:pt x="827" y="1"/>
                    <a:pt x="634" y="7"/>
                    <a:pt x="444" y="23"/>
                  </a:cubicBezTo>
                  <a:cubicBezTo>
                    <a:pt x="380" y="23"/>
                    <a:pt x="317" y="23"/>
                    <a:pt x="254" y="55"/>
                  </a:cubicBezTo>
                  <a:cubicBezTo>
                    <a:pt x="222" y="87"/>
                    <a:pt x="222" y="150"/>
                    <a:pt x="222" y="213"/>
                  </a:cubicBezTo>
                  <a:cubicBezTo>
                    <a:pt x="127" y="1385"/>
                    <a:pt x="222" y="2557"/>
                    <a:pt x="127" y="3729"/>
                  </a:cubicBezTo>
                  <a:cubicBezTo>
                    <a:pt x="95" y="4077"/>
                    <a:pt x="64" y="4425"/>
                    <a:pt x="0" y="4742"/>
                  </a:cubicBezTo>
                  <a:cubicBezTo>
                    <a:pt x="127" y="4837"/>
                    <a:pt x="254" y="4932"/>
                    <a:pt x="380" y="5027"/>
                  </a:cubicBezTo>
                  <a:cubicBezTo>
                    <a:pt x="1024" y="5515"/>
                    <a:pt x="1823" y="5770"/>
                    <a:pt x="2624" y="5770"/>
                  </a:cubicBezTo>
                  <a:cubicBezTo>
                    <a:pt x="2967" y="5770"/>
                    <a:pt x="3310" y="5723"/>
                    <a:pt x="3642" y="5629"/>
                  </a:cubicBezTo>
                  <a:cubicBezTo>
                    <a:pt x="4212" y="5470"/>
                    <a:pt x="4719" y="5217"/>
                    <a:pt x="5194" y="4900"/>
                  </a:cubicBezTo>
                  <a:cubicBezTo>
                    <a:pt x="5036" y="4204"/>
                    <a:pt x="5067" y="3539"/>
                    <a:pt x="5067" y="2842"/>
                  </a:cubicBezTo>
                  <a:cubicBezTo>
                    <a:pt x="5099" y="1987"/>
                    <a:pt x="5099" y="1100"/>
                    <a:pt x="5162" y="245"/>
                  </a:cubicBezTo>
                  <a:cubicBezTo>
                    <a:pt x="4486" y="95"/>
                    <a:pt x="3908" y="4"/>
                    <a:pt x="3242" y="4"/>
                  </a:cubicBezTo>
                  <a:cubicBezTo>
                    <a:pt x="3066" y="4"/>
                    <a:pt x="2884" y="10"/>
                    <a:pt x="2692" y="23"/>
                  </a:cubicBezTo>
                  <a:cubicBezTo>
                    <a:pt x="2578" y="28"/>
                    <a:pt x="2463" y="30"/>
                    <a:pt x="2349" y="30"/>
                  </a:cubicBezTo>
                  <a:cubicBezTo>
                    <a:pt x="1903" y="30"/>
                    <a:pt x="1458" y="1"/>
                    <a:pt x="1021" y="1"/>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5203;p43">
              <a:extLst>
                <a:ext uri="{FF2B5EF4-FFF2-40B4-BE49-F238E27FC236}">
                  <a16:creationId xmlns:a16="http://schemas.microsoft.com/office/drawing/2014/main" id="{9B57EADD-0672-CABC-AF00-523811AE6413}"/>
                </a:ext>
              </a:extLst>
            </p:cNvPr>
            <p:cNvSpPr/>
            <p:nvPr/>
          </p:nvSpPr>
          <p:spPr>
            <a:xfrm>
              <a:off x="4333257" y="1908925"/>
              <a:ext cx="413192" cy="500046"/>
            </a:xfrm>
            <a:custGeom>
              <a:avLst/>
              <a:gdLst/>
              <a:ahLst/>
              <a:cxnLst/>
              <a:rect l="l" t="t" r="r" b="b"/>
              <a:pathLst>
                <a:path w="12859" h="15562" extrusionOk="0">
                  <a:moveTo>
                    <a:pt x="7233" y="1"/>
                  </a:moveTo>
                  <a:cubicBezTo>
                    <a:pt x="5805" y="1"/>
                    <a:pt x="4344" y="543"/>
                    <a:pt x="3199" y="1676"/>
                  </a:cubicBezTo>
                  <a:cubicBezTo>
                    <a:pt x="1" y="4811"/>
                    <a:pt x="1362" y="12253"/>
                    <a:pt x="4814" y="14819"/>
                  </a:cubicBezTo>
                  <a:cubicBezTo>
                    <a:pt x="5480" y="15307"/>
                    <a:pt x="6285" y="15562"/>
                    <a:pt x="7089" y="15562"/>
                  </a:cubicBezTo>
                  <a:cubicBezTo>
                    <a:pt x="7433" y="15562"/>
                    <a:pt x="7776" y="15515"/>
                    <a:pt x="8108" y="15420"/>
                  </a:cubicBezTo>
                  <a:cubicBezTo>
                    <a:pt x="11465" y="14470"/>
                    <a:pt x="12858" y="10290"/>
                    <a:pt x="12795" y="6711"/>
                  </a:cubicBezTo>
                  <a:cubicBezTo>
                    <a:pt x="12763" y="5571"/>
                    <a:pt x="12605" y="4494"/>
                    <a:pt x="12288" y="3576"/>
                  </a:cubicBezTo>
                  <a:cubicBezTo>
                    <a:pt x="11487" y="1248"/>
                    <a:pt x="9397" y="1"/>
                    <a:pt x="7233"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5204;p43">
              <a:extLst>
                <a:ext uri="{FF2B5EF4-FFF2-40B4-BE49-F238E27FC236}">
                  <a16:creationId xmlns:a16="http://schemas.microsoft.com/office/drawing/2014/main" id="{7EA7A3E1-6426-ACEE-EA23-394308397328}"/>
                </a:ext>
              </a:extLst>
            </p:cNvPr>
            <p:cNvSpPr/>
            <p:nvPr/>
          </p:nvSpPr>
          <p:spPr>
            <a:xfrm>
              <a:off x="4370917" y="1889613"/>
              <a:ext cx="383662" cy="341826"/>
            </a:xfrm>
            <a:custGeom>
              <a:avLst/>
              <a:gdLst/>
              <a:ahLst/>
              <a:cxnLst/>
              <a:rect l="l" t="t" r="r" b="b"/>
              <a:pathLst>
                <a:path w="11940" h="10638" extrusionOk="0">
                  <a:moveTo>
                    <a:pt x="6421" y="0"/>
                  </a:moveTo>
                  <a:cubicBezTo>
                    <a:pt x="5124" y="0"/>
                    <a:pt x="3796" y="446"/>
                    <a:pt x="2692" y="1390"/>
                  </a:cubicBezTo>
                  <a:cubicBezTo>
                    <a:pt x="2217" y="1802"/>
                    <a:pt x="1869" y="2309"/>
                    <a:pt x="1520" y="2815"/>
                  </a:cubicBezTo>
                  <a:cubicBezTo>
                    <a:pt x="1204" y="3290"/>
                    <a:pt x="792" y="3607"/>
                    <a:pt x="539" y="4114"/>
                  </a:cubicBezTo>
                  <a:cubicBezTo>
                    <a:pt x="285" y="4620"/>
                    <a:pt x="95" y="5190"/>
                    <a:pt x="32" y="5761"/>
                  </a:cubicBezTo>
                  <a:cubicBezTo>
                    <a:pt x="0" y="6331"/>
                    <a:pt x="159" y="6806"/>
                    <a:pt x="190" y="7344"/>
                  </a:cubicBezTo>
                  <a:cubicBezTo>
                    <a:pt x="159" y="6806"/>
                    <a:pt x="412" y="6236"/>
                    <a:pt x="824" y="5856"/>
                  </a:cubicBezTo>
                  <a:cubicBezTo>
                    <a:pt x="1172" y="5571"/>
                    <a:pt x="1584" y="5412"/>
                    <a:pt x="1964" y="5190"/>
                  </a:cubicBezTo>
                  <a:cubicBezTo>
                    <a:pt x="2344" y="4969"/>
                    <a:pt x="2724" y="4684"/>
                    <a:pt x="2851" y="4272"/>
                  </a:cubicBezTo>
                  <a:cubicBezTo>
                    <a:pt x="4086" y="5856"/>
                    <a:pt x="5986" y="6362"/>
                    <a:pt x="7854" y="6837"/>
                  </a:cubicBezTo>
                  <a:cubicBezTo>
                    <a:pt x="9406" y="7217"/>
                    <a:pt x="11148" y="8199"/>
                    <a:pt x="11180" y="10036"/>
                  </a:cubicBezTo>
                  <a:cubicBezTo>
                    <a:pt x="11180" y="10258"/>
                    <a:pt x="11180" y="10321"/>
                    <a:pt x="11306" y="10638"/>
                  </a:cubicBezTo>
                  <a:cubicBezTo>
                    <a:pt x="11401" y="10353"/>
                    <a:pt x="11433" y="10163"/>
                    <a:pt x="11465" y="9877"/>
                  </a:cubicBezTo>
                  <a:cubicBezTo>
                    <a:pt x="11496" y="9561"/>
                    <a:pt x="11591" y="9276"/>
                    <a:pt x="11655" y="8959"/>
                  </a:cubicBezTo>
                  <a:cubicBezTo>
                    <a:pt x="11781" y="8357"/>
                    <a:pt x="11845" y="7724"/>
                    <a:pt x="11876" y="7091"/>
                  </a:cubicBezTo>
                  <a:cubicBezTo>
                    <a:pt x="11940" y="5951"/>
                    <a:pt x="11845" y="4874"/>
                    <a:pt x="11623" y="3955"/>
                  </a:cubicBezTo>
                  <a:cubicBezTo>
                    <a:pt x="10953" y="1419"/>
                    <a:pt x="8736" y="0"/>
                    <a:pt x="6421" y="0"/>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5205;p43">
              <a:extLst>
                <a:ext uri="{FF2B5EF4-FFF2-40B4-BE49-F238E27FC236}">
                  <a16:creationId xmlns:a16="http://schemas.microsoft.com/office/drawing/2014/main" id="{DF4EAC37-CD0C-02C1-5F46-71E72F668121}"/>
                </a:ext>
              </a:extLst>
            </p:cNvPr>
            <p:cNvSpPr/>
            <p:nvPr/>
          </p:nvSpPr>
          <p:spPr>
            <a:xfrm>
              <a:off x="4315970" y="1867506"/>
              <a:ext cx="491531" cy="373862"/>
            </a:xfrm>
            <a:custGeom>
              <a:avLst/>
              <a:gdLst/>
              <a:ahLst/>
              <a:cxnLst/>
              <a:rect l="l" t="t" r="r" b="b"/>
              <a:pathLst>
                <a:path w="15297" h="11635" extrusionOk="0">
                  <a:moveTo>
                    <a:pt x="8736" y="1"/>
                  </a:moveTo>
                  <a:cubicBezTo>
                    <a:pt x="8568" y="1"/>
                    <a:pt x="8401" y="7"/>
                    <a:pt x="8234" y="20"/>
                  </a:cubicBezTo>
                  <a:cubicBezTo>
                    <a:pt x="7442" y="83"/>
                    <a:pt x="6841" y="495"/>
                    <a:pt x="6112" y="811"/>
                  </a:cubicBezTo>
                  <a:cubicBezTo>
                    <a:pt x="5416" y="1128"/>
                    <a:pt x="4592" y="1318"/>
                    <a:pt x="3832" y="1572"/>
                  </a:cubicBezTo>
                  <a:cubicBezTo>
                    <a:pt x="3009" y="1857"/>
                    <a:pt x="2122" y="2142"/>
                    <a:pt x="1457" y="2712"/>
                  </a:cubicBezTo>
                  <a:cubicBezTo>
                    <a:pt x="950" y="3155"/>
                    <a:pt x="602" y="3725"/>
                    <a:pt x="349" y="4327"/>
                  </a:cubicBezTo>
                  <a:cubicBezTo>
                    <a:pt x="32" y="5055"/>
                    <a:pt x="0" y="5847"/>
                    <a:pt x="95" y="6639"/>
                  </a:cubicBezTo>
                  <a:cubicBezTo>
                    <a:pt x="159" y="7272"/>
                    <a:pt x="254" y="7937"/>
                    <a:pt x="539" y="8539"/>
                  </a:cubicBezTo>
                  <a:cubicBezTo>
                    <a:pt x="792" y="9077"/>
                    <a:pt x="1362" y="9457"/>
                    <a:pt x="1900" y="9710"/>
                  </a:cubicBezTo>
                  <a:cubicBezTo>
                    <a:pt x="1837" y="9679"/>
                    <a:pt x="1900" y="8760"/>
                    <a:pt x="1900" y="8634"/>
                  </a:cubicBezTo>
                  <a:cubicBezTo>
                    <a:pt x="1869" y="7810"/>
                    <a:pt x="1932" y="6987"/>
                    <a:pt x="2185" y="6227"/>
                  </a:cubicBezTo>
                  <a:cubicBezTo>
                    <a:pt x="2407" y="5467"/>
                    <a:pt x="2914" y="4992"/>
                    <a:pt x="3547" y="4517"/>
                  </a:cubicBezTo>
                  <a:cubicBezTo>
                    <a:pt x="3801" y="4358"/>
                    <a:pt x="4054" y="4168"/>
                    <a:pt x="4244" y="3915"/>
                  </a:cubicBezTo>
                  <a:cubicBezTo>
                    <a:pt x="4371" y="3820"/>
                    <a:pt x="4814" y="3282"/>
                    <a:pt x="4751" y="3092"/>
                  </a:cubicBezTo>
                  <a:lnTo>
                    <a:pt x="4751" y="3092"/>
                  </a:lnTo>
                  <a:cubicBezTo>
                    <a:pt x="5099" y="3883"/>
                    <a:pt x="5669" y="4707"/>
                    <a:pt x="6366" y="5213"/>
                  </a:cubicBezTo>
                  <a:cubicBezTo>
                    <a:pt x="7696" y="6195"/>
                    <a:pt x="9184" y="6892"/>
                    <a:pt x="10673" y="7462"/>
                  </a:cubicBezTo>
                  <a:lnTo>
                    <a:pt x="11021" y="7620"/>
                  </a:lnTo>
                  <a:cubicBezTo>
                    <a:pt x="11433" y="7779"/>
                    <a:pt x="11813" y="7969"/>
                    <a:pt x="12161" y="8285"/>
                  </a:cubicBezTo>
                  <a:cubicBezTo>
                    <a:pt x="12921" y="8950"/>
                    <a:pt x="12985" y="10027"/>
                    <a:pt x="12953" y="10977"/>
                  </a:cubicBezTo>
                  <a:cubicBezTo>
                    <a:pt x="12953" y="11072"/>
                    <a:pt x="12953" y="11199"/>
                    <a:pt x="12985" y="11294"/>
                  </a:cubicBezTo>
                  <a:cubicBezTo>
                    <a:pt x="13067" y="11542"/>
                    <a:pt x="13315" y="11635"/>
                    <a:pt x="13577" y="11635"/>
                  </a:cubicBezTo>
                  <a:cubicBezTo>
                    <a:pt x="13817" y="11635"/>
                    <a:pt x="14069" y="11558"/>
                    <a:pt x="14220" y="11452"/>
                  </a:cubicBezTo>
                  <a:cubicBezTo>
                    <a:pt x="14505" y="11199"/>
                    <a:pt x="14758" y="10851"/>
                    <a:pt x="14885" y="10502"/>
                  </a:cubicBezTo>
                  <a:cubicBezTo>
                    <a:pt x="15296" y="9267"/>
                    <a:pt x="15265" y="7905"/>
                    <a:pt x="15201" y="6575"/>
                  </a:cubicBezTo>
                  <a:cubicBezTo>
                    <a:pt x="15170" y="5847"/>
                    <a:pt x="15138" y="5087"/>
                    <a:pt x="14948" y="4390"/>
                  </a:cubicBezTo>
                  <a:cubicBezTo>
                    <a:pt x="14726" y="3630"/>
                    <a:pt x="14315" y="2965"/>
                    <a:pt x="13808" y="2363"/>
                  </a:cubicBezTo>
                  <a:cubicBezTo>
                    <a:pt x="12527" y="821"/>
                    <a:pt x="10632" y="1"/>
                    <a:pt x="873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5206;p43">
              <a:extLst>
                <a:ext uri="{FF2B5EF4-FFF2-40B4-BE49-F238E27FC236}">
                  <a16:creationId xmlns:a16="http://schemas.microsoft.com/office/drawing/2014/main" id="{F7CE043E-2255-E610-F69E-646A253491D9}"/>
                </a:ext>
              </a:extLst>
            </p:cNvPr>
            <p:cNvSpPr/>
            <p:nvPr/>
          </p:nvSpPr>
          <p:spPr>
            <a:xfrm>
              <a:off x="4092103" y="2973249"/>
              <a:ext cx="924002" cy="20372"/>
            </a:xfrm>
            <a:custGeom>
              <a:avLst/>
              <a:gdLst/>
              <a:ahLst/>
              <a:cxnLst/>
              <a:rect l="l" t="t" r="r" b="b"/>
              <a:pathLst>
                <a:path w="28756" h="634" extrusionOk="0">
                  <a:moveTo>
                    <a:pt x="28471" y="0"/>
                  </a:moveTo>
                  <a:lnTo>
                    <a:pt x="222" y="64"/>
                  </a:lnTo>
                  <a:lnTo>
                    <a:pt x="0" y="634"/>
                  </a:lnTo>
                  <a:lnTo>
                    <a:pt x="28756" y="634"/>
                  </a:lnTo>
                  <a:lnTo>
                    <a:pt x="28471" y="0"/>
                  </a:lnTo>
                  <a:close/>
                </a:path>
              </a:pathLst>
            </a:custGeom>
            <a:solidFill>
              <a:srgbClr val="BD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5207;p43">
              <a:extLst>
                <a:ext uri="{FF2B5EF4-FFF2-40B4-BE49-F238E27FC236}">
                  <a16:creationId xmlns:a16="http://schemas.microsoft.com/office/drawing/2014/main" id="{382965F4-2600-A77C-73B9-4F4394A088D8}"/>
                </a:ext>
              </a:extLst>
            </p:cNvPr>
            <p:cNvSpPr/>
            <p:nvPr/>
          </p:nvSpPr>
          <p:spPr>
            <a:xfrm>
              <a:off x="4450284" y="3733376"/>
              <a:ext cx="480349" cy="175058"/>
            </a:xfrm>
            <a:custGeom>
              <a:avLst/>
              <a:gdLst/>
              <a:ahLst/>
              <a:cxnLst/>
              <a:rect l="l" t="t" r="r" b="b"/>
              <a:pathLst>
                <a:path w="14949" h="5448" extrusionOk="0">
                  <a:moveTo>
                    <a:pt x="13460" y="1"/>
                  </a:moveTo>
                  <a:cubicBezTo>
                    <a:pt x="13048" y="1"/>
                    <a:pt x="12605" y="32"/>
                    <a:pt x="12161" y="64"/>
                  </a:cubicBezTo>
                  <a:cubicBezTo>
                    <a:pt x="10483" y="286"/>
                    <a:pt x="8868" y="951"/>
                    <a:pt x="7158" y="1141"/>
                  </a:cubicBezTo>
                  <a:cubicBezTo>
                    <a:pt x="6740" y="1189"/>
                    <a:pt x="6326" y="1205"/>
                    <a:pt x="5914" y="1205"/>
                  </a:cubicBezTo>
                  <a:cubicBezTo>
                    <a:pt x="5233" y="1205"/>
                    <a:pt x="4555" y="1161"/>
                    <a:pt x="3864" y="1141"/>
                  </a:cubicBezTo>
                  <a:cubicBezTo>
                    <a:pt x="3437" y="1109"/>
                    <a:pt x="2890" y="1038"/>
                    <a:pt x="2352" y="1038"/>
                  </a:cubicBezTo>
                  <a:cubicBezTo>
                    <a:pt x="1814" y="1038"/>
                    <a:pt x="1283" y="1109"/>
                    <a:pt x="887" y="1363"/>
                  </a:cubicBezTo>
                  <a:cubicBezTo>
                    <a:pt x="571" y="1553"/>
                    <a:pt x="64" y="2059"/>
                    <a:pt x="32" y="2439"/>
                  </a:cubicBezTo>
                  <a:cubicBezTo>
                    <a:pt x="1" y="2946"/>
                    <a:pt x="539" y="3453"/>
                    <a:pt x="887" y="3706"/>
                  </a:cubicBezTo>
                  <a:cubicBezTo>
                    <a:pt x="1521" y="4181"/>
                    <a:pt x="2312" y="4466"/>
                    <a:pt x="3136" y="4656"/>
                  </a:cubicBezTo>
                  <a:cubicBezTo>
                    <a:pt x="4213" y="4910"/>
                    <a:pt x="5353" y="5005"/>
                    <a:pt x="6366" y="5163"/>
                  </a:cubicBezTo>
                  <a:cubicBezTo>
                    <a:pt x="6809" y="5258"/>
                    <a:pt x="7253" y="5321"/>
                    <a:pt x="7728" y="5385"/>
                  </a:cubicBezTo>
                  <a:cubicBezTo>
                    <a:pt x="8425" y="5448"/>
                    <a:pt x="9185" y="5448"/>
                    <a:pt x="9913" y="5448"/>
                  </a:cubicBezTo>
                  <a:lnTo>
                    <a:pt x="11496" y="5448"/>
                  </a:lnTo>
                  <a:cubicBezTo>
                    <a:pt x="11781" y="5448"/>
                    <a:pt x="12098" y="5448"/>
                    <a:pt x="12351" y="5321"/>
                  </a:cubicBezTo>
                  <a:cubicBezTo>
                    <a:pt x="12636" y="5163"/>
                    <a:pt x="12827" y="4846"/>
                    <a:pt x="12985" y="4561"/>
                  </a:cubicBezTo>
                  <a:cubicBezTo>
                    <a:pt x="13333" y="3959"/>
                    <a:pt x="13745" y="3389"/>
                    <a:pt x="14030" y="2756"/>
                  </a:cubicBezTo>
                  <a:cubicBezTo>
                    <a:pt x="14188" y="2376"/>
                    <a:pt x="14252" y="2091"/>
                    <a:pt x="14505" y="1743"/>
                  </a:cubicBezTo>
                  <a:cubicBezTo>
                    <a:pt x="14727" y="1426"/>
                    <a:pt x="14948" y="1014"/>
                    <a:pt x="14790" y="603"/>
                  </a:cubicBezTo>
                  <a:cubicBezTo>
                    <a:pt x="14600" y="128"/>
                    <a:pt x="13967" y="32"/>
                    <a:pt x="13460"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5208;p43">
              <a:extLst>
                <a:ext uri="{FF2B5EF4-FFF2-40B4-BE49-F238E27FC236}">
                  <a16:creationId xmlns:a16="http://schemas.microsoft.com/office/drawing/2014/main" id="{0B03F484-7353-013F-3359-F7CD0D0C6DC8}"/>
                </a:ext>
              </a:extLst>
            </p:cNvPr>
            <p:cNvSpPr/>
            <p:nvPr/>
          </p:nvSpPr>
          <p:spPr>
            <a:xfrm>
              <a:off x="4461466" y="3733376"/>
              <a:ext cx="469167" cy="160823"/>
            </a:xfrm>
            <a:custGeom>
              <a:avLst/>
              <a:gdLst/>
              <a:ahLst/>
              <a:cxnLst/>
              <a:rect l="l" t="t" r="r" b="b"/>
              <a:pathLst>
                <a:path w="14601" h="5005" extrusionOk="0">
                  <a:moveTo>
                    <a:pt x="13112" y="1"/>
                  </a:moveTo>
                  <a:cubicBezTo>
                    <a:pt x="12700" y="1"/>
                    <a:pt x="12257" y="32"/>
                    <a:pt x="11813" y="64"/>
                  </a:cubicBezTo>
                  <a:cubicBezTo>
                    <a:pt x="10135" y="286"/>
                    <a:pt x="8520" y="951"/>
                    <a:pt x="6810" y="1141"/>
                  </a:cubicBezTo>
                  <a:cubicBezTo>
                    <a:pt x="6409" y="1184"/>
                    <a:pt x="6003" y="1201"/>
                    <a:pt x="5595" y="1201"/>
                  </a:cubicBezTo>
                  <a:cubicBezTo>
                    <a:pt x="5100" y="1201"/>
                    <a:pt x="4604" y="1176"/>
                    <a:pt x="4118" y="1141"/>
                  </a:cubicBezTo>
                  <a:cubicBezTo>
                    <a:pt x="3453" y="1458"/>
                    <a:pt x="1109" y="2218"/>
                    <a:pt x="1" y="3231"/>
                  </a:cubicBezTo>
                  <a:cubicBezTo>
                    <a:pt x="159" y="3421"/>
                    <a:pt x="381" y="3579"/>
                    <a:pt x="539" y="3706"/>
                  </a:cubicBezTo>
                  <a:cubicBezTo>
                    <a:pt x="1173" y="4181"/>
                    <a:pt x="1964" y="4466"/>
                    <a:pt x="2788" y="4656"/>
                  </a:cubicBezTo>
                  <a:cubicBezTo>
                    <a:pt x="3453" y="4814"/>
                    <a:pt x="4150" y="4910"/>
                    <a:pt x="4846" y="5005"/>
                  </a:cubicBezTo>
                  <a:cubicBezTo>
                    <a:pt x="7126" y="4593"/>
                    <a:pt x="9375" y="3896"/>
                    <a:pt x="11592" y="3358"/>
                  </a:cubicBezTo>
                  <a:cubicBezTo>
                    <a:pt x="12257" y="3168"/>
                    <a:pt x="12954" y="3009"/>
                    <a:pt x="13650" y="2819"/>
                  </a:cubicBezTo>
                  <a:cubicBezTo>
                    <a:pt x="13650" y="2788"/>
                    <a:pt x="13650" y="2788"/>
                    <a:pt x="13682" y="2756"/>
                  </a:cubicBezTo>
                  <a:cubicBezTo>
                    <a:pt x="13840" y="2376"/>
                    <a:pt x="13904" y="2059"/>
                    <a:pt x="14157" y="1743"/>
                  </a:cubicBezTo>
                  <a:cubicBezTo>
                    <a:pt x="14379" y="1426"/>
                    <a:pt x="14600" y="1014"/>
                    <a:pt x="14442" y="603"/>
                  </a:cubicBezTo>
                  <a:cubicBezTo>
                    <a:pt x="14252" y="128"/>
                    <a:pt x="13650" y="1"/>
                    <a:pt x="13112" y="1"/>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5209;p43">
              <a:extLst>
                <a:ext uri="{FF2B5EF4-FFF2-40B4-BE49-F238E27FC236}">
                  <a16:creationId xmlns:a16="http://schemas.microsoft.com/office/drawing/2014/main" id="{748AC7C3-6889-D0B1-8C8D-19C11E64FFE9}"/>
                </a:ext>
              </a:extLst>
            </p:cNvPr>
            <p:cNvSpPr/>
            <p:nvPr/>
          </p:nvSpPr>
          <p:spPr>
            <a:xfrm>
              <a:off x="4097180" y="2964092"/>
              <a:ext cx="913848" cy="613634"/>
            </a:xfrm>
            <a:custGeom>
              <a:avLst/>
              <a:gdLst/>
              <a:ahLst/>
              <a:cxnLst/>
              <a:rect l="l" t="t" r="r" b="b"/>
              <a:pathLst>
                <a:path w="28440" h="19097" extrusionOk="0">
                  <a:moveTo>
                    <a:pt x="570" y="0"/>
                  </a:moveTo>
                  <a:cubicBezTo>
                    <a:pt x="254" y="0"/>
                    <a:pt x="0" y="285"/>
                    <a:pt x="32" y="634"/>
                  </a:cubicBezTo>
                  <a:lnTo>
                    <a:pt x="1806" y="19096"/>
                  </a:lnTo>
                  <a:lnTo>
                    <a:pt x="26634" y="19096"/>
                  </a:lnTo>
                  <a:lnTo>
                    <a:pt x="28408" y="634"/>
                  </a:lnTo>
                  <a:cubicBezTo>
                    <a:pt x="28439" y="285"/>
                    <a:pt x="28186" y="0"/>
                    <a:pt x="278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5210;p43">
              <a:extLst>
                <a:ext uri="{FF2B5EF4-FFF2-40B4-BE49-F238E27FC236}">
                  <a16:creationId xmlns:a16="http://schemas.microsoft.com/office/drawing/2014/main" id="{FD0D4D63-DA45-70CE-8C1C-410A79A9EF3B}"/>
                </a:ext>
              </a:extLst>
            </p:cNvPr>
            <p:cNvSpPr/>
            <p:nvPr/>
          </p:nvSpPr>
          <p:spPr>
            <a:xfrm>
              <a:off x="4670102" y="3734436"/>
              <a:ext cx="305291" cy="190385"/>
            </a:xfrm>
            <a:custGeom>
              <a:avLst/>
              <a:gdLst/>
              <a:ahLst/>
              <a:cxnLst/>
              <a:rect l="l" t="t" r="r" b="b"/>
              <a:pathLst>
                <a:path w="9501" h="5925" extrusionOk="0">
                  <a:moveTo>
                    <a:pt x="4954" y="1"/>
                  </a:moveTo>
                  <a:cubicBezTo>
                    <a:pt x="4094" y="1"/>
                    <a:pt x="3211" y="222"/>
                    <a:pt x="2280" y="696"/>
                  </a:cubicBezTo>
                  <a:cubicBezTo>
                    <a:pt x="2914" y="1013"/>
                    <a:pt x="3484" y="1583"/>
                    <a:pt x="3484" y="2280"/>
                  </a:cubicBezTo>
                  <a:cubicBezTo>
                    <a:pt x="3484" y="3008"/>
                    <a:pt x="3294" y="3705"/>
                    <a:pt x="2787" y="4243"/>
                  </a:cubicBezTo>
                  <a:cubicBezTo>
                    <a:pt x="2154" y="4940"/>
                    <a:pt x="950" y="5162"/>
                    <a:pt x="0" y="5225"/>
                  </a:cubicBezTo>
                  <a:cubicBezTo>
                    <a:pt x="950" y="5415"/>
                    <a:pt x="1362" y="5637"/>
                    <a:pt x="2185" y="5732"/>
                  </a:cubicBezTo>
                  <a:cubicBezTo>
                    <a:pt x="2882" y="5795"/>
                    <a:pt x="3325" y="5890"/>
                    <a:pt x="4022" y="5922"/>
                  </a:cubicBezTo>
                  <a:cubicBezTo>
                    <a:pt x="4076" y="5924"/>
                    <a:pt x="4130" y="5925"/>
                    <a:pt x="4184" y="5925"/>
                  </a:cubicBezTo>
                  <a:cubicBezTo>
                    <a:pt x="4985" y="5925"/>
                    <a:pt x="5780" y="5708"/>
                    <a:pt x="6492" y="5352"/>
                  </a:cubicBezTo>
                  <a:cubicBezTo>
                    <a:pt x="8171" y="4465"/>
                    <a:pt x="9501" y="1931"/>
                    <a:pt x="7474" y="633"/>
                  </a:cubicBezTo>
                  <a:cubicBezTo>
                    <a:pt x="7316" y="538"/>
                    <a:pt x="7157" y="475"/>
                    <a:pt x="6999" y="411"/>
                  </a:cubicBezTo>
                  <a:cubicBezTo>
                    <a:pt x="6322" y="143"/>
                    <a:pt x="5645" y="1"/>
                    <a:pt x="495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5211;p43">
              <a:extLst>
                <a:ext uri="{FF2B5EF4-FFF2-40B4-BE49-F238E27FC236}">
                  <a16:creationId xmlns:a16="http://schemas.microsoft.com/office/drawing/2014/main" id="{DE207A6C-A0B0-854A-BDBE-3B3C559A7606}"/>
                </a:ext>
              </a:extLst>
            </p:cNvPr>
            <p:cNvSpPr/>
            <p:nvPr/>
          </p:nvSpPr>
          <p:spPr>
            <a:xfrm>
              <a:off x="4090046" y="2981379"/>
              <a:ext cx="928083" cy="613634"/>
            </a:xfrm>
            <a:custGeom>
              <a:avLst/>
              <a:gdLst/>
              <a:ahLst/>
              <a:cxnLst/>
              <a:rect l="l" t="t" r="r" b="b"/>
              <a:pathLst>
                <a:path w="28883" h="19097" extrusionOk="0">
                  <a:moveTo>
                    <a:pt x="602" y="1"/>
                  </a:moveTo>
                  <a:cubicBezTo>
                    <a:pt x="254" y="1"/>
                    <a:pt x="1" y="286"/>
                    <a:pt x="32" y="602"/>
                  </a:cubicBezTo>
                  <a:lnTo>
                    <a:pt x="1837" y="19097"/>
                  </a:lnTo>
                  <a:lnTo>
                    <a:pt x="27046" y="19097"/>
                  </a:lnTo>
                  <a:lnTo>
                    <a:pt x="28851" y="602"/>
                  </a:lnTo>
                  <a:cubicBezTo>
                    <a:pt x="28883" y="286"/>
                    <a:pt x="28630" y="1"/>
                    <a:pt x="28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5212;p43">
              <a:extLst>
                <a:ext uri="{FF2B5EF4-FFF2-40B4-BE49-F238E27FC236}">
                  <a16:creationId xmlns:a16="http://schemas.microsoft.com/office/drawing/2014/main" id="{CC1E0D5A-2C3C-8C41-6DE1-F61B72DD32C4}"/>
                </a:ext>
              </a:extLst>
            </p:cNvPr>
            <p:cNvSpPr/>
            <p:nvPr/>
          </p:nvSpPr>
          <p:spPr>
            <a:xfrm>
              <a:off x="4149074" y="3593985"/>
              <a:ext cx="809032" cy="36663"/>
            </a:xfrm>
            <a:custGeom>
              <a:avLst/>
              <a:gdLst/>
              <a:ahLst/>
              <a:cxnLst/>
              <a:rect l="l" t="t" r="r" b="b"/>
              <a:pathLst>
                <a:path w="25178" h="1141" extrusionOk="0">
                  <a:moveTo>
                    <a:pt x="0" y="0"/>
                  </a:moveTo>
                  <a:lnTo>
                    <a:pt x="0" y="1140"/>
                  </a:lnTo>
                  <a:lnTo>
                    <a:pt x="25177" y="1140"/>
                  </a:lnTo>
                  <a:lnTo>
                    <a:pt x="2517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5213;p43">
              <a:extLst>
                <a:ext uri="{FF2B5EF4-FFF2-40B4-BE49-F238E27FC236}">
                  <a16:creationId xmlns:a16="http://schemas.microsoft.com/office/drawing/2014/main" id="{4CDAD8C6-C4C3-E326-41C1-E8C0B211DF25}"/>
                </a:ext>
              </a:extLst>
            </p:cNvPr>
            <p:cNvSpPr/>
            <p:nvPr/>
          </p:nvSpPr>
          <p:spPr>
            <a:xfrm>
              <a:off x="4494048" y="3231980"/>
              <a:ext cx="120111" cy="112207"/>
            </a:xfrm>
            <a:custGeom>
              <a:avLst/>
              <a:gdLst/>
              <a:ahLst/>
              <a:cxnLst/>
              <a:rect l="l" t="t" r="r" b="b"/>
              <a:pathLst>
                <a:path w="3738" h="3492" extrusionOk="0">
                  <a:moveTo>
                    <a:pt x="1841" y="0"/>
                  </a:moveTo>
                  <a:cubicBezTo>
                    <a:pt x="1003" y="0"/>
                    <a:pt x="270" y="625"/>
                    <a:pt x="127" y="1481"/>
                  </a:cubicBezTo>
                  <a:cubicBezTo>
                    <a:pt x="0" y="2431"/>
                    <a:pt x="665" y="3317"/>
                    <a:pt x="1615" y="3476"/>
                  </a:cubicBezTo>
                  <a:cubicBezTo>
                    <a:pt x="1693" y="3486"/>
                    <a:pt x="1771" y="3491"/>
                    <a:pt x="1848" y="3491"/>
                  </a:cubicBezTo>
                  <a:cubicBezTo>
                    <a:pt x="2706" y="3491"/>
                    <a:pt x="3463" y="2859"/>
                    <a:pt x="3579" y="1987"/>
                  </a:cubicBezTo>
                  <a:cubicBezTo>
                    <a:pt x="3737" y="1037"/>
                    <a:pt x="3072" y="150"/>
                    <a:pt x="2122" y="24"/>
                  </a:cubicBezTo>
                  <a:cubicBezTo>
                    <a:pt x="2028" y="8"/>
                    <a:pt x="1934" y="0"/>
                    <a:pt x="184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5214;p43">
              <a:extLst>
                <a:ext uri="{FF2B5EF4-FFF2-40B4-BE49-F238E27FC236}">
                  <a16:creationId xmlns:a16="http://schemas.microsoft.com/office/drawing/2014/main" id="{A22746B4-7E6B-3C44-F831-4915BE097BF7}"/>
                </a:ext>
              </a:extLst>
            </p:cNvPr>
            <p:cNvSpPr/>
            <p:nvPr/>
          </p:nvSpPr>
          <p:spPr>
            <a:xfrm>
              <a:off x="3628945" y="3333165"/>
              <a:ext cx="1012688" cy="548213"/>
            </a:xfrm>
            <a:custGeom>
              <a:avLst/>
              <a:gdLst/>
              <a:ahLst/>
              <a:cxnLst/>
              <a:rect l="l" t="t" r="r" b="b"/>
              <a:pathLst>
                <a:path w="31516" h="17061" extrusionOk="0">
                  <a:moveTo>
                    <a:pt x="4773" y="0"/>
                  </a:moveTo>
                  <a:cubicBezTo>
                    <a:pt x="2249" y="0"/>
                    <a:pt x="1" y="2254"/>
                    <a:pt x="1018" y="5045"/>
                  </a:cubicBezTo>
                  <a:cubicBezTo>
                    <a:pt x="1493" y="6312"/>
                    <a:pt x="2633" y="7420"/>
                    <a:pt x="3742" y="8181"/>
                  </a:cubicBezTo>
                  <a:cubicBezTo>
                    <a:pt x="8587" y="11442"/>
                    <a:pt x="14382" y="13248"/>
                    <a:pt x="19924" y="14831"/>
                  </a:cubicBezTo>
                  <a:cubicBezTo>
                    <a:pt x="21128" y="15179"/>
                    <a:pt x="22268" y="15559"/>
                    <a:pt x="23471" y="15908"/>
                  </a:cubicBezTo>
                  <a:cubicBezTo>
                    <a:pt x="24643" y="16256"/>
                    <a:pt x="25847" y="16573"/>
                    <a:pt x="27050" y="16826"/>
                  </a:cubicBezTo>
                  <a:cubicBezTo>
                    <a:pt x="27303" y="16889"/>
                    <a:pt x="27588" y="16921"/>
                    <a:pt x="27842" y="16984"/>
                  </a:cubicBezTo>
                  <a:cubicBezTo>
                    <a:pt x="27968" y="16984"/>
                    <a:pt x="28127" y="17016"/>
                    <a:pt x="28253" y="17016"/>
                  </a:cubicBezTo>
                  <a:cubicBezTo>
                    <a:pt x="28343" y="17039"/>
                    <a:pt x="28433" y="17061"/>
                    <a:pt x="28522" y="17061"/>
                  </a:cubicBezTo>
                  <a:cubicBezTo>
                    <a:pt x="28559" y="17061"/>
                    <a:pt x="28596" y="17057"/>
                    <a:pt x="28633" y="17048"/>
                  </a:cubicBezTo>
                  <a:cubicBezTo>
                    <a:pt x="28887" y="17016"/>
                    <a:pt x="29140" y="16889"/>
                    <a:pt x="29393" y="16794"/>
                  </a:cubicBezTo>
                  <a:cubicBezTo>
                    <a:pt x="29647" y="16699"/>
                    <a:pt x="29900" y="16573"/>
                    <a:pt x="30154" y="16478"/>
                  </a:cubicBezTo>
                  <a:cubicBezTo>
                    <a:pt x="30565" y="16256"/>
                    <a:pt x="30945" y="16066"/>
                    <a:pt x="31262" y="15718"/>
                  </a:cubicBezTo>
                  <a:cubicBezTo>
                    <a:pt x="31325" y="15623"/>
                    <a:pt x="31389" y="15528"/>
                    <a:pt x="31452" y="15433"/>
                  </a:cubicBezTo>
                  <a:cubicBezTo>
                    <a:pt x="31484" y="15338"/>
                    <a:pt x="31515" y="15179"/>
                    <a:pt x="31452" y="15084"/>
                  </a:cubicBezTo>
                  <a:cubicBezTo>
                    <a:pt x="31420" y="14989"/>
                    <a:pt x="31294" y="14926"/>
                    <a:pt x="31230" y="14894"/>
                  </a:cubicBezTo>
                  <a:cubicBezTo>
                    <a:pt x="31040" y="14736"/>
                    <a:pt x="30882" y="14609"/>
                    <a:pt x="30692" y="14514"/>
                  </a:cubicBezTo>
                  <a:cubicBezTo>
                    <a:pt x="30312" y="14261"/>
                    <a:pt x="29900" y="14039"/>
                    <a:pt x="29488" y="13818"/>
                  </a:cubicBezTo>
                  <a:cubicBezTo>
                    <a:pt x="28855" y="13501"/>
                    <a:pt x="28158" y="13248"/>
                    <a:pt x="27525" y="12931"/>
                  </a:cubicBezTo>
                  <a:cubicBezTo>
                    <a:pt x="27493" y="12931"/>
                    <a:pt x="27462" y="12899"/>
                    <a:pt x="27430" y="12899"/>
                  </a:cubicBezTo>
                  <a:cubicBezTo>
                    <a:pt x="25910" y="12107"/>
                    <a:pt x="24390" y="11221"/>
                    <a:pt x="22901" y="10366"/>
                  </a:cubicBezTo>
                  <a:cubicBezTo>
                    <a:pt x="22110" y="9891"/>
                    <a:pt x="21286" y="9416"/>
                    <a:pt x="20494" y="8972"/>
                  </a:cubicBezTo>
                  <a:cubicBezTo>
                    <a:pt x="15681" y="6249"/>
                    <a:pt x="11500" y="2448"/>
                    <a:pt x="6402" y="327"/>
                  </a:cubicBezTo>
                  <a:cubicBezTo>
                    <a:pt x="5866" y="103"/>
                    <a:pt x="5313" y="0"/>
                    <a:pt x="4773" y="0"/>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5215;p43">
              <a:extLst>
                <a:ext uri="{FF2B5EF4-FFF2-40B4-BE49-F238E27FC236}">
                  <a16:creationId xmlns:a16="http://schemas.microsoft.com/office/drawing/2014/main" id="{4A7D16C8-07B9-9579-F51C-B16342F0481C}"/>
                </a:ext>
              </a:extLst>
            </p:cNvPr>
            <p:cNvSpPr/>
            <p:nvPr/>
          </p:nvSpPr>
          <p:spPr>
            <a:xfrm>
              <a:off x="4675179" y="3333230"/>
              <a:ext cx="804116" cy="509075"/>
            </a:xfrm>
            <a:custGeom>
              <a:avLst/>
              <a:gdLst/>
              <a:ahLst/>
              <a:cxnLst/>
              <a:rect l="l" t="t" r="r" b="b"/>
              <a:pathLst>
                <a:path w="25025" h="15843" extrusionOk="0">
                  <a:moveTo>
                    <a:pt x="20239" y="1"/>
                  </a:moveTo>
                  <a:cubicBezTo>
                    <a:pt x="19703" y="1"/>
                    <a:pt x="19154" y="103"/>
                    <a:pt x="18622" y="325"/>
                  </a:cubicBezTo>
                  <a:cubicBezTo>
                    <a:pt x="13523" y="2446"/>
                    <a:pt x="9343" y="6247"/>
                    <a:pt x="4529" y="8970"/>
                  </a:cubicBezTo>
                  <a:cubicBezTo>
                    <a:pt x="3737" y="9414"/>
                    <a:pt x="2914" y="9889"/>
                    <a:pt x="2122" y="10364"/>
                  </a:cubicBezTo>
                  <a:cubicBezTo>
                    <a:pt x="1426" y="10744"/>
                    <a:pt x="729" y="11155"/>
                    <a:pt x="0" y="11567"/>
                  </a:cubicBezTo>
                  <a:lnTo>
                    <a:pt x="1742" y="15842"/>
                  </a:lnTo>
                  <a:cubicBezTo>
                    <a:pt x="2851" y="15526"/>
                    <a:pt x="3959" y="15146"/>
                    <a:pt x="5067" y="14829"/>
                  </a:cubicBezTo>
                  <a:cubicBezTo>
                    <a:pt x="10641" y="13246"/>
                    <a:pt x="16437" y="11440"/>
                    <a:pt x="21282" y="8179"/>
                  </a:cubicBezTo>
                  <a:cubicBezTo>
                    <a:pt x="22390" y="7418"/>
                    <a:pt x="23531" y="6310"/>
                    <a:pt x="24006" y="5043"/>
                  </a:cubicBezTo>
                  <a:cubicBezTo>
                    <a:pt x="25024" y="2274"/>
                    <a:pt x="22767" y="1"/>
                    <a:pt x="2023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5216;p43">
              <a:extLst>
                <a:ext uri="{FF2B5EF4-FFF2-40B4-BE49-F238E27FC236}">
                  <a16:creationId xmlns:a16="http://schemas.microsoft.com/office/drawing/2014/main" id="{7126BA5B-CED6-E63F-36FD-C8B5A5413E97}"/>
                </a:ext>
              </a:extLst>
            </p:cNvPr>
            <p:cNvSpPr/>
            <p:nvPr/>
          </p:nvSpPr>
          <p:spPr>
            <a:xfrm>
              <a:off x="4413653" y="3704906"/>
              <a:ext cx="317533" cy="180167"/>
            </a:xfrm>
            <a:custGeom>
              <a:avLst/>
              <a:gdLst/>
              <a:ahLst/>
              <a:cxnLst/>
              <a:rect l="l" t="t" r="r" b="b"/>
              <a:pathLst>
                <a:path w="9882" h="5607" extrusionOk="0">
                  <a:moveTo>
                    <a:pt x="8139" y="0"/>
                  </a:moveTo>
                  <a:cubicBezTo>
                    <a:pt x="7348" y="443"/>
                    <a:pt x="6524" y="918"/>
                    <a:pt x="5733" y="1330"/>
                  </a:cubicBezTo>
                  <a:cubicBezTo>
                    <a:pt x="4877" y="1774"/>
                    <a:pt x="0" y="3452"/>
                    <a:pt x="1331" y="5225"/>
                  </a:cubicBezTo>
                  <a:cubicBezTo>
                    <a:pt x="1584" y="5574"/>
                    <a:pt x="2091" y="5605"/>
                    <a:pt x="2534" y="5605"/>
                  </a:cubicBezTo>
                  <a:cubicBezTo>
                    <a:pt x="2594" y="5606"/>
                    <a:pt x="2654" y="5607"/>
                    <a:pt x="2714" y="5607"/>
                  </a:cubicBezTo>
                  <a:cubicBezTo>
                    <a:pt x="5153" y="5607"/>
                    <a:pt x="7532" y="4986"/>
                    <a:pt x="9881" y="4275"/>
                  </a:cubicBezTo>
                  <a:lnTo>
                    <a:pt x="8139" y="0"/>
                  </a:ln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5217;p43">
              <a:extLst>
                <a:ext uri="{FF2B5EF4-FFF2-40B4-BE49-F238E27FC236}">
                  <a16:creationId xmlns:a16="http://schemas.microsoft.com/office/drawing/2014/main" id="{D5B9B961-ED12-0FF3-0D2A-420C7996C4EB}"/>
                </a:ext>
              </a:extLst>
            </p:cNvPr>
            <p:cNvSpPr/>
            <p:nvPr/>
          </p:nvSpPr>
          <p:spPr>
            <a:xfrm>
              <a:off x="4144993" y="3724218"/>
              <a:ext cx="451847" cy="136402"/>
            </a:xfrm>
            <a:custGeom>
              <a:avLst/>
              <a:gdLst/>
              <a:ahLst/>
              <a:cxnLst/>
              <a:rect l="l" t="t" r="r" b="b"/>
              <a:pathLst>
                <a:path w="14062" h="4245" extrusionOk="0">
                  <a:moveTo>
                    <a:pt x="10008" y="1"/>
                  </a:moveTo>
                  <a:cubicBezTo>
                    <a:pt x="9217" y="191"/>
                    <a:pt x="8456" y="349"/>
                    <a:pt x="7633" y="413"/>
                  </a:cubicBezTo>
                  <a:cubicBezTo>
                    <a:pt x="7364" y="432"/>
                    <a:pt x="7095" y="441"/>
                    <a:pt x="6826" y="441"/>
                  </a:cubicBezTo>
                  <a:cubicBezTo>
                    <a:pt x="5595" y="441"/>
                    <a:pt x="4364" y="269"/>
                    <a:pt x="3132" y="269"/>
                  </a:cubicBezTo>
                  <a:cubicBezTo>
                    <a:pt x="2922" y="269"/>
                    <a:pt x="2713" y="274"/>
                    <a:pt x="2503" y="286"/>
                  </a:cubicBezTo>
                  <a:cubicBezTo>
                    <a:pt x="2059" y="317"/>
                    <a:pt x="1648" y="381"/>
                    <a:pt x="1204" y="476"/>
                  </a:cubicBezTo>
                  <a:cubicBezTo>
                    <a:pt x="729" y="571"/>
                    <a:pt x="127" y="793"/>
                    <a:pt x="32" y="1299"/>
                  </a:cubicBezTo>
                  <a:cubicBezTo>
                    <a:pt x="1" y="1363"/>
                    <a:pt x="1" y="1458"/>
                    <a:pt x="32" y="1521"/>
                  </a:cubicBezTo>
                  <a:cubicBezTo>
                    <a:pt x="1299" y="1933"/>
                    <a:pt x="2598" y="2313"/>
                    <a:pt x="3864" y="2661"/>
                  </a:cubicBezTo>
                  <a:cubicBezTo>
                    <a:pt x="5606" y="3168"/>
                    <a:pt x="7380" y="3769"/>
                    <a:pt x="9153" y="4244"/>
                  </a:cubicBezTo>
                  <a:cubicBezTo>
                    <a:pt x="10135" y="3864"/>
                    <a:pt x="11243" y="3579"/>
                    <a:pt x="12225" y="3136"/>
                  </a:cubicBezTo>
                  <a:cubicBezTo>
                    <a:pt x="12922" y="2819"/>
                    <a:pt x="13555" y="2471"/>
                    <a:pt x="14062" y="1996"/>
                  </a:cubicBezTo>
                  <a:cubicBezTo>
                    <a:pt x="12953" y="1394"/>
                    <a:pt x="11750" y="919"/>
                    <a:pt x="11370" y="729"/>
                  </a:cubicBezTo>
                  <a:cubicBezTo>
                    <a:pt x="10927" y="476"/>
                    <a:pt x="10452" y="254"/>
                    <a:pt x="10008" y="1"/>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5218;p43">
              <a:extLst>
                <a:ext uri="{FF2B5EF4-FFF2-40B4-BE49-F238E27FC236}">
                  <a16:creationId xmlns:a16="http://schemas.microsoft.com/office/drawing/2014/main" id="{BED91EE7-8CDC-A9FE-8421-D270808AF154}"/>
                </a:ext>
              </a:extLst>
            </p:cNvPr>
            <p:cNvSpPr/>
            <p:nvPr/>
          </p:nvSpPr>
          <p:spPr>
            <a:xfrm>
              <a:off x="3628913" y="3333230"/>
              <a:ext cx="804116" cy="509075"/>
            </a:xfrm>
            <a:custGeom>
              <a:avLst/>
              <a:gdLst/>
              <a:ahLst/>
              <a:cxnLst/>
              <a:rect l="l" t="t" r="r" b="b"/>
              <a:pathLst>
                <a:path w="25025" h="15843" extrusionOk="0">
                  <a:moveTo>
                    <a:pt x="4902" y="1"/>
                  </a:moveTo>
                  <a:cubicBezTo>
                    <a:pt x="2343" y="1"/>
                    <a:pt x="0" y="2274"/>
                    <a:pt x="1019" y="5043"/>
                  </a:cubicBezTo>
                  <a:cubicBezTo>
                    <a:pt x="1494" y="6310"/>
                    <a:pt x="2634" y="7418"/>
                    <a:pt x="3743" y="8179"/>
                  </a:cubicBezTo>
                  <a:cubicBezTo>
                    <a:pt x="8588" y="11440"/>
                    <a:pt x="14383" y="13246"/>
                    <a:pt x="19957" y="14829"/>
                  </a:cubicBezTo>
                  <a:cubicBezTo>
                    <a:pt x="21066" y="15146"/>
                    <a:pt x="22174" y="15526"/>
                    <a:pt x="23282" y="15842"/>
                  </a:cubicBezTo>
                  <a:lnTo>
                    <a:pt x="25024" y="11535"/>
                  </a:lnTo>
                  <a:cubicBezTo>
                    <a:pt x="24327" y="11155"/>
                    <a:pt x="23599" y="10744"/>
                    <a:pt x="22902" y="10364"/>
                  </a:cubicBezTo>
                  <a:cubicBezTo>
                    <a:pt x="22111" y="9889"/>
                    <a:pt x="21319" y="9382"/>
                    <a:pt x="20495" y="8939"/>
                  </a:cubicBezTo>
                  <a:cubicBezTo>
                    <a:pt x="15713" y="6215"/>
                    <a:pt x="11628" y="2446"/>
                    <a:pt x="6529" y="325"/>
                  </a:cubicBezTo>
                  <a:cubicBezTo>
                    <a:pt x="5997" y="103"/>
                    <a:pt x="5445" y="1"/>
                    <a:pt x="49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5219;p43">
              <a:extLst>
                <a:ext uri="{FF2B5EF4-FFF2-40B4-BE49-F238E27FC236}">
                  <a16:creationId xmlns:a16="http://schemas.microsoft.com/office/drawing/2014/main" id="{E00BAD3E-2801-527F-B74B-B309B4B6EE07}"/>
                </a:ext>
              </a:extLst>
            </p:cNvPr>
            <p:cNvSpPr/>
            <p:nvPr/>
          </p:nvSpPr>
          <p:spPr>
            <a:xfrm>
              <a:off x="4191810" y="3739834"/>
              <a:ext cx="463029" cy="168599"/>
            </a:xfrm>
            <a:custGeom>
              <a:avLst/>
              <a:gdLst/>
              <a:ahLst/>
              <a:cxnLst/>
              <a:rect l="l" t="t" r="r" b="b"/>
              <a:pathLst>
                <a:path w="14410" h="5247" extrusionOk="0">
                  <a:moveTo>
                    <a:pt x="2585" y="1"/>
                  </a:moveTo>
                  <a:cubicBezTo>
                    <a:pt x="2218" y="1"/>
                    <a:pt x="1854" y="67"/>
                    <a:pt x="1489" y="243"/>
                  </a:cubicBezTo>
                  <a:cubicBezTo>
                    <a:pt x="1204" y="370"/>
                    <a:pt x="982" y="560"/>
                    <a:pt x="729" y="782"/>
                  </a:cubicBezTo>
                  <a:cubicBezTo>
                    <a:pt x="539" y="940"/>
                    <a:pt x="381" y="1098"/>
                    <a:pt x="254" y="1320"/>
                  </a:cubicBezTo>
                  <a:cubicBezTo>
                    <a:pt x="1" y="1732"/>
                    <a:pt x="191" y="2143"/>
                    <a:pt x="381" y="2555"/>
                  </a:cubicBezTo>
                  <a:cubicBezTo>
                    <a:pt x="666" y="3188"/>
                    <a:pt x="1046" y="3758"/>
                    <a:pt x="1394" y="4360"/>
                  </a:cubicBezTo>
                  <a:cubicBezTo>
                    <a:pt x="1552" y="4645"/>
                    <a:pt x="1742" y="4962"/>
                    <a:pt x="2059" y="5120"/>
                  </a:cubicBezTo>
                  <a:cubicBezTo>
                    <a:pt x="2312" y="5247"/>
                    <a:pt x="2629" y="5247"/>
                    <a:pt x="2914" y="5247"/>
                  </a:cubicBezTo>
                  <a:lnTo>
                    <a:pt x="4498" y="5247"/>
                  </a:lnTo>
                  <a:cubicBezTo>
                    <a:pt x="5226" y="5247"/>
                    <a:pt x="5954" y="5247"/>
                    <a:pt x="6683" y="5184"/>
                  </a:cubicBezTo>
                  <a:cubicBezTo>
                    <a:pt x="7126" y="5120"/>
                    <a:pt x="7601" y="5057"/>
                    <a:pt x="8045" y="4962"/>
                  </a:cubicBezTo>
                  <a:cubicBezTo>
                    <a:pt x="9058" y="4804"/>
                    <a:pt x="10198" y="4709"/>
                    <a:pt x="11275" y="4455"/>
                  </a:cubicBezTo>
                  <a:cubicBezTo>
                    <a:pt x="12098" y="4265"/>
                    <a:pt x="12858" y="3980"/>
                    <a:pt x="13492" y="3505"/>
                  </a:cubicBezTo>
                  <a:cubicBezTo>
                    <a:pt x="13840" y="3252"/>
                    <a:pt x="14410" y="2745"/>
                    <a:pt x="14347" y="2238"/>
                  </a:cubicBezTo>
                  <a:cubicBezTo>
                    <a:pt x="14315" y="1858"/>
                    <a:pt x="13808" y="1352"/>
                    <a:pt x="13492" y="1162"/>
                  </a:cubicBezTo>
                  <a:cubicBezTo>
                    <a:pt x="13112" y="908"/>
                    <a:pt x="12589" y="837"/>
                    <a:pt x="12051" y="837"/>
                  </a:cubicBezTo>
                  <a:cubicBezTo>
                    <a:pt x="11512" y="837"/>
                    <a:pt x="10958" y="908"/>
                    <a:pt x="10515" y="940"/>
                  </a:cubicBezTo>
                  <a:cubicBezTo>
                    <a:pt x="9844" y="960"/>
                    <a:pt x="9161" y="1004"/>
                    <a:pt x="8481" y="1004"/>
                  </a:cubicBezTo>
                  <a:cubicBezTo>
                    <a:pt x="8070" y="1004"/>
                    <a:pt x="7659" y="988"/>
                    <a:pt x="7253" y="940"/>
                  </a:cubicBezTo>
                  <a:cubicBezTo>
                    <a:pt x="6239" y="845"/>
                    <a:pt x="5258" y="560"/>
                    <a:pt x="4276" y="307"/>
                  </a:cubicBezTo>
                  <a:cubicBezTo>
                    <a:pt x="3703" y="154"/>
                    <a:pt x="3142" y="1"/>
                    <a:pt x="2585"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5220;p43">
              <a:extLst>
                <a:ext uri="{FF2B5EF4-FFF2-40B4-BE49-F238E27FC236}">
                  <a16:creationId xmlns:a16="http://schemas.microsoft.com/office/drawing/2014/main" id="{1C9AA702-9A99-990E-F67B-D55D5CD38763}"/>
                </a:ext>
              </a:extLst>
            </p:cNvPr>
            <p:cNvSpPr/>
            <p:nvPr/>
          </p:nvSpPr>
          <p:spPr>
            <a:xfrm>
              <a:off x="4125681" y="3734436"/>
              <a:ext cx="305291" cy="190385"/>
            </a:xfrm>
            <a:custGeom>
              <a:avLst/>
              <a:gdLst/>
              <a:ahLst/>
              <a:cxnLst/>
              <a:rect l="l" t="t" r="r" b="b"/>
              <a:pathLst>
                <a:path w="9501" h="5925" extrusionOk="0">
                  <a:moveTo>
                    <a:pt x="4557" y="1"/>
                  </a:moveTo>
                  <a:cubicBezTo>
                    <a:pt x="3862" y="1"/>
                    <a:pt x="3179" y="143"/>
                    <a:pt x="2502" y="411"/>
                  </a:cubicBezTo>
                  <a:cubicBezTo>
                    <a:pt x="2344" y="475"/>
                    <a:pt x="2185" y="538"/>
                    <a:pt x="2027" y="633"/>
                  </a:cubicBezTo>
                  <a:cubicBezTo>
                    <a:pt x="0" y="1931"/>
                    <a:pt x="1330" y="4465"/>
                    <a:pt x="3009" y="5352"/>
                  </a:cubicBezTo>
                  <a:cubicBezTo>
                    <a:pt x="3721" y="5708"/>
                    <a:pt x="4516" y="5925"/>
                    <a:pt x="5317" y="5925"/>
                  </a:cubicBezTo>
                  <a:cubicBezTo>
                    <a:pt x="5371" y="5925"/>
                    <a:pt x="5425" y="5924"/>
                    <a:pt x="5479" y="5922"/>
                  </a:cubicBezTo>
                  <a:cubicBezTo>
                    <a:pt x="6176" y="5890"/>
                    <a:pt x="6619" y="5795"/>
                    <a:pt x="7316" y="5732"/>
                  </a:cubicBezTo>
                  <a:cubicBezTo>
                    <a:pt x="8139" y="5637"/>
                    <a:pt x="8551" y="5415"/>
                    <a:pt x="9501" y="5225"/>
                  </a:cubicBezTo>
                  <a:cubicBezTo>
                    <a:pt x="8551" y="5162"/>
                    <a:pt x="7347" y="4940"/>
                    <a:pt x="6714" y="4243"/>
                  </a:cubicBezTo>
                  <a:cubicBezTo>
                    <a:pt x="6207" y="3705"/>
                    <a:pt x="6017" y="3008"/>
                    <a:pt x="6017" y="2280"/>
                  </a:cubicBezTo>
                  <a:cubicBezTo>
                    <a:pt x="6017" y="1583"/>
                    <a:pt x="6587" y="1013"/>
                    <a:pt x="7221" y="696"/>
                  </a:cubicBezTo>
                  <a:cubicBezTo>
                    <a:pt x="6307" y="222"/>
                    <a:pt x="5423" y="1"/>
                    <a:pt x="455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5221;p43">
              <a:extLst>
                <a:ext uri="{FF2B5EF4-FFF2-40B4-BE49-F238E27FC236}">
                  <a16:creationId xmlns:a16="http://schemas.microsoft.com/office/drawing/2014/main" id="{A9354171-677F-F092-B065-56A04099F930}"/>
                </a:ext>
              </a:extLst>
            </p:cNvPr>
            <p:cNvSpPr/>
            <p:nvPr/>
          </p:nvSpPr>
          <p:spPr>
            <a:xfrm>
              <a:off x="5514705" y="3490165"/>
              <a:ext cx="201503" cy="289032"/>
            </a:xfrm>
            <a:custGeom>
              <a:avLst/>
              <a:gdLst/>
              <a:ahLst/>
              <a:cxnLst/>
              <a:rect l="l" t="t" r="r" b="b"/>
              <a:pathLst>
                <a:path w="6271" h="8995" extrusionOk="0">
                  <a:moveTo>
                    <a:pt x="0" y="1"/>
                  </a:moveTo>
                  <a:lnTo>
                    <a:pt x="0" y="7316"/>
                  </a:lnTo>
                  <a:cubicBezTo>
                    <a:pt x="0" y="8235"/>
                    <a:pt x="729" y="8995"/>
                    <a:pt x="1679" y="8995"/>
                  </a:cubicBezTo>
                  <a:lnTo>
                    <a:pt x="4592" y="8995"/>
                  </a:lnTo>
                  <a:cubicBezTo>
                    <a:pt x="5511" y="8995"/>
                    <a:pt x="6271" y="8235"/>
                    <a:pt x="6271" y="7316"/>
                  </a:cubicBezTo>
                  <a:lnTo>
                    <a:pt x="6271"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5222;p43">
              <a:extLst>
                <a:ext uri="{FF2B5EF4-FFF2-40B4-BE49-F238E27FC236}">
                  <a16:creationId xmlns:a16="http://schemas.microsoft.com/office/drawing/2014/main" id="{D8216245-CE8A-8E0A-44AC-131D0A0A9C45}"/>
                </a:ext>
              </a:extLst>
            </p:cNvPr>
            <p:cNvSpPr/>
            <p:nvPr/>
          </p:nvSpPr>
          <p:spPr>
            <a:xfrm>
              <a:off x="5641918" y="3555297"/>
              <a:ext cx="175058" cy="178110"/>
            </a:xfrm>
            <a:custGeom>
              <a:avLst/>
              <a:gdLst/>
              <a:ahLst/>
              <a:cxnLst/>
              <a:rect l="l" t="t" r="r" b="b"/>
              <a:pathLst>
                <a:path w="5448" h="5543" extrusionOk="0">
                  <a:moveTo>
                    <a:pt x="2724" y="1014"/>
                  </a:moveTo>
                  <a:cubicBezTo>
                    <a:pt x="3705" y="1014"/>
                    <a:pt x="4497" y="1806"/>
                    <a:pt x="4497" y="2788"/>
                  </a:cubicBezTo>
                  <a:cubicBezTo>
                    <a:pt x="4497" y="3769"/>
                    <a:pt x="3705" y="4561"/>
                    <a:pt x="2724" y="4561"/>
                  </a:cubicBezTo>
                  <a:cubicBezTo>
                    <a:pt x="1773" y="4561"/>
                    <a:pt x="982" y="3769"/>
                    <a:pt x="982" y="2788"/>
                  </a:cubicBezTo>
                  <a:cubicBezTo>
                    <a:pt x="982" y="1806"/>
                    <a:pt x="1773" y="1014"/>
                    <a:pt x="2724" y="1014"/>
                  </a:cubicBezTo>
                  <a:close/>
                  <a:moveTo>
                    <a:pt x="2724" y="1"/>
                  </a:moveTo>
                  <a:cubicBezTo>
                    <a:pt x="1235" y="1"/>
                    <a:pt x="0" y="1236"/>
                    <a:pt x="0" y="2788"/>
                  </a:cubicBezTo>
                  <a:cubicBezTo>
                    <a:pt x="0" y="4308"/>
                    <a:pt x="1235" y="5543"/>
                    <a:pt x="2724" y="5543"/>
                  </a:cubicBezTo>
                  <a:cubicBezTo>
                    <a:pt x="4244" y="5543"/>
                    <a:pt x="5447" y="4308"/>
                    <a:pt x="5447" y="2788"/>
                  </a:cubicBezTo>
                  <a:cubicBezTo>
                    <a:pt x="5447" y="1236"/>
                    <a:pt x="4244" y="1"/>
                    <a:pt x="272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5223;p43">
              <a:extLst>
                <a:ext uri="{FF2B5EF4-FFF2-40B4-BE49-F238E27FC236}">
                  <a16:creationId xmlns:a16="http://schemas.microsoft.com/office/drawing/2014/main" id="{45BA3044-0EF4-6827-494B-F7626BEB0709}"/>
                </a:ext>
              </a:extLst>
            </p:cNvPr>
            <p:cNvSpPr/>
            <p:nvPr/>
          </p:nvSpPr>
          <p:spPr>
            <a:xfrm>
              <a:off x="5534049" y="3507484"/>
              <a:ext cx="21400" cy="161819"/>
            </a:xfrm>
            <a:custGeom>
              <a:avLst/>
              <a:gdLst/>
              <a:ahLst/>
              <a:cxnLst/>
              <a:rect l="l" t="t" r="r" b="b"/>
              <a:pathLst>
                <a:path w="666" h="5036" extrusionOk="0">
                  <a:moveTo>
                    <a:pt x="317" y="0"/>
                  </a:moveTo>
                  <a:cubicBezTo>
                    <a:pt x="127" y="0"/>
                    <a:pt x="0" y="159"/>
                    <a:pt x="0" y="317"/>
                  </a:cubicBezTo>
                  <a:lnTo>
                    <a:pt x="0" y="4687"/>
                  </a:lnTo>
                  <a:cubicBezTo>
                    <a:pt x="0" y="4877"/>
                    <a:pt x="127" y="5036"/>
                    <a:pt x="317" y="5036"/>
                  </a:cubicBezTo>
                  <a:cubicBezTo>
                    <a:pt x="507" y="5036"/>
                    <a:pt x="665" y="4877"/>
                    <a:pt x="665" y="4687"/>
                  </a:cubicBezTo>
                  <a:lnTo>
                    <a:pt x="665" y="317"/>
                  </a:lnTo>
                  <a:cubicBezTo>
                    <a:pt x="665" y="159"/>
                    <a:pt x="507" y="0"/>
                    <a:pt x="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5224;p43">
              <a:extLst>
                <a:ext uri="{FF2B5EF4-FFF2-40B4-BE49-F238E27FC236}">
                  <a16:creationId xmlns:a16="http://schemas.microsoft.com/office/drawing/2014/main" id="{E0C97F5E-4250-DA06-0CB1-EE01AD70A27A}"/>
                </a:ext>
              </a:extLst>
            </p:cNvPr>
            <p:cNvSpPr/>
            <p:nvPr/>
          </p:nvSpPr>
          <p:spPr>
            <a:xfrm>
              <a:off x="5618493" y="3490165"/>
              <a:ext cx="97715" cy="289032"/>
            </a:xfrm>
            <a:custGeom>
              <a:avLst/>
              <a:gdLst/>
              <a:ahLst/>
              <a:cxnLst/>
              <a:rect l="l" t="t" r="r" b="b"/>
              <a:pathLst>
                <a:path w="3041" h="8995" extrusionOk="0">
                  <a:moveTo>
                    <a:pt x="1584" y="1"/>
                  </a:moveTo>
                  <a:lnTo>
                    <a:pt x="1584" y="7411"/>
                  </a:lnTo>
                  <a:cubicBezTo>
                    <a:pt x="1584" y="8298"/>
                    <a:pt x="856" y="8995"/>
                    <a:pt x="1" y="8995"/>
                  </a:cubicBezTo>
                  <a:lnTo>
                    <a:pt x="1457" y="8995"/>
                  </a:lnTo>
                  <a:cubicBezTo>
                    <a:pt x="2312" y="8995"/>
                    <a:pt x="3041" y="8267"/>
                    <a:pt x="3041" y="7411"/>
                  </a:cubicBezTo>
                  <a:lnTo>
                    <a:pt x="3041" y="1"/>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roupe 240">
            <a:extLst>
              <a:ext uri="{FF2B5EF4-FFF2-40B4-BE49-F238E27FC236}">
                <a16:creationId xmlns:a16="http://schemas.microsoft.com/office/drawing/2014/main" id="{1AB3AB5C-AA49-7124-A80A-89183D67EE39}"/>
              </a:ext>
            </a:extLst>
          </p:cNvPr>
          <p:cNvGrpSpPr/>
          <p:nvPr/>
        </p:nvGrpSpPr>
        <p:grpSpPr>
          <a:xfrm>
            <a:off x="457210" y="1082541"/>
            <a:ext cx="2348629" cy="829372"/>
            <a:chOff x="457210" y="1082541"/>
            <a:chExt cx="2348629" cy="829372"/>
          </a:xfrm>
        </p:grpSpPr>
        <p:sp>
          <p:nvSpPr>
            <p:cNvPr id="242" name="Google Shape;5272;p43">
              <a:extLst>
                <a:ext uri="{FF2B5EF4-FFF2-40B4-BE49-F238E27FC236}">
                  <a16:creationId xmlns:a16="http://schemas.microsoft.com/office/drawing/2014/main" id="{5FEF54AE-4172-A6F3-55F2-D7CA257CA071}"/>
                </a:ext>
              </a:extLst>
            </p:cNvPr>
            <p:cNvSpPr/>
            <p:nvPr/>
          </p:nvSpPr>
          <p:spPr>
            <a:xfrm>
              <a:off x="532497" y="1144621"/>
              <a:ext cx="2182793" cy="767292"/>
            </a:xfrm>
            <a:custGeom>
              <a:avLst/>
              <a:gdLst/>
              <a:ahLst/>
              <a:cxnLst/>
              <a:rect l="l" t="t" r="r" b="b"/>
              <a:pathLst>
                <a:path w="67931" h="23879" extrusionOk="0">
                  <a:moveTo>
                    <a:pt x="11940" y="23879"/>
                  </a:moveTo>
                  <a:lnTo>
                    <a:pt x="55992" y="23879"/>
                  </a:lnTo>
                  <a:cubicBezTo>
                    <a:pt x="62579" y="23879"/>
                    <a:pt x="67931" y="18526"/>
                    <a:pt x="67931" y="11939"/>
                  </a:cubicBezTo>
                  <a:cubicBezTo>
                    <a:pt x="67931" y="5352"/>
                    <a:pt x="62579" y="0"/>
                    <a:pt x="55992" y="0"/>
                  </a:cubicBezTo>
                  <a:lnTo>
                    <a:pt x="11940" y="0"/>
                  </a:lnTo>
                  <a:cubicBezTo>
                    <a:pt x="5321" y="0"/>
                    <a:pt x="1" y="5352"/>
                    <a:pt x="1" y="11939"/>
                  </a:cubicBezTo>
                  <a:lnTo>
                    <a:pt x="1" y="11939"/>
                  </a:lnTo>
                  <a:cubicBezTo>
                    <a:pt x="1" y="18526"/>
                    <a:pt x="5321" y="23879"/>
                    <a:pt x="11940" y="23879"/>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73;p43">
              <a:extLst>
                <a:ext uri="{FF2B5EF4-FFF2-40B4-BE49-F238E27FC236}">
                  <a16:creationId xmlns:a16="http://schemas.microsoft.com/office/drawing/2014/main" id="{26AE07C3-BD4F-C092-8B65-978953F5A411}"/>
                </a:ext>
              </a:extLst>
            </p:cNvPr>
            <p:cNvSpPr/>
            <p:nvPr/>
          </p:nvSpPr>
          <p:spPr>
            <a:xfrm>
              <a:off x="457210" y="1082541"/>
              <a:ext cx="2182793" cy="766296"/>
            </a:xfrm>
            <a:custGeom>
              <a:avLst/>
              <a:gdLst/>
              <a:ahLst/>
              <a:cxnLst/>
              <a:rect l="l" t="t" r="r" b="b"/>
              <a:pathLst>
                <a:path w="67931" h="23848" extrusionOk="0">
                  <a:moveTo>
                    <a:pt x="11939" y="0"/>
                  </a:moveTo>
                  <a:cubicBezTo>
                    <a:pt x="5352" y="0"/>
                    <a:pt x="0" y="5321"/>
                    <a:pt x="0" y="11908"/>
                  </a:cubicBezTo>
                  <a:cubicBezTo>
                    <a:pt x="0" y="18527"/>
                    <a:pt x="5352" y="23847"/>
                    <a:pt x="11939" y="23847"/>
                  </a:cubicBezTo>
                  <a:lnTo>
                    <a:pt x="55991" y="23847"/>
                  </a:lnTo>
                  <a:cubicBezTo>
                    <a:pt x="62610" y="23847"/>
                    <a:pt x="67930" y="18527"/>
                    <a:pt x="67930" y="11908"/>
                  </a:cubicBezTo>
                  <a:cubicBezTo>
                    <a:pt x="67930" y="5321"/>
                    <a:pt x="62610" y="0"/>
                    <a:pt x="5599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5282;p43">
              <a:extLst>
                <a:ext uri="{FF2B5EF4-FFF2-40B4-BE49-F238E27FC236}">
                  <a16:creationId xmlns:a16="http://schemas.microsoft.com/office/drawing/2014/main" id="{71A1B905-E975-AB79-D11E-830482A14141}"/>
                </a:ext>
              </a:extLst>
            </p:cNvPr>
            <p:cNvSpPr txBox="1"/>
            <p:nvPr/>
          </p:nvSpPr>
          <p:spPr>
            <a:xfrm>
              <a:off x="468685" y="1093768"/>
              <a:ext cx="2337154" cy="75506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latin typeface="Fira Sans Medium"/>
                  <a:ea typeface="Fira Sans Medium"/>
                  <a:cs typeface="Fira Sans Medium"/>
                  <a:sym typeface="Fira Sans Medium"/>
                </a:rPr>
                <a:t>BOUZID Djamila Yasmine</a:t>
              </a:r>
              <a:endParaRPr dirty="0">
                <a:solidFill>
                  <a:srgbClr val="FFFFFF"/>
                </a:solidFill>
                <a:latin typeface="Fira Sans Medium"/>
                <a:ea typeface="Fira Sans Medium"/>
                <a:cs typeface="Fira Sans Medium"/>
                <a:sym typeface="Fira Sans Medium"/>
              </a:endParaRPr>
            </a:p>
          </p:txBody>
        </p:sp>
      </p:grpSp>
      <p:grpSp>
        <p:nvGrpSpPr>
          <p:cNvPr id="245" name="Groupe 244">
            <a:extLst>
              <a:ext uri="{FF2B5EF4-FFF2-40B4-BE49-F238E27FC236}">
                <a16:creationId xmlns:a16="http://schemas.microsoft.com/office/drawing/2014/main" id="{7F343BBD-77DB-1410-C8EB-BC2826EB51B5}"/>
              </a:ext>
            </a:extLst>
          </p:cNvPr>
          <p:cNvGrpSpPr/>
          <p:nvPr/>
        </p:nvGrpSpPr>
        <p:grpSpPr>
          <a:xfrm>
            <a:off x="457210" y="2471565"/>
            <a:ext cx="2258080" cy="852764"/>
            <a:chOff x="457210" y="2471565"/>
            <a:chExt cx="2258080" cy="852764"/>
          </a:xfrm>
        </p:grpSpPr>
        <p:sp>
          <p:nvSpPr>
            <p:cNvPr id="246" name="Google Shape;5225;p43">
              <a:extLst>
                <a:ext uri="{FF2B5EF4-FFF2-40B4-BE49-F238E27FC236}">
                  <a16:creationId xmlns:a16="http://schemas.microsoft.com/office/drawing/2014/main" id="{99C0B0FF-6D5E-53CE-3AA7-2A0EB0620736}"/>
                </a:ext>
              </a:extLst>
            </p:cNvPr>
            <p:cNvSpPr/>
            <p:nvPr/>
          </p:nvSpPr>
          <p:spPr>
            <a:xfrm>
              <a:off x="532497" y="2557037"/>
              <a:ext cx="2182793" cy="767292"/>
            </a:xfrm>
            <a:custGeom>
              <a:avLst/>
              <a:gdLst/>
              <a:ahLst/>
              <a:cxnLst/>
              <a:rect l="l" t="t" r="r" b="b"/>
              <a:pathLst>
                <a:path w="67931" h="23879" extrusionOk="0">
                  <a:moveTo>
                    <a:pt x="55992" y="1"/>
                  </a:moveTo>
                  <a:lnTo>
                    <a:pt x="11940" y="1"/>
                  </a:lnTo>
                  <a:cubicBezTo>
                    <a:pt x="5321" y="1"/>
                    <a:pt x="1" y="5353"/>
                    <a:pt x="1" y="11940"/>
                  </a:cubicBezTo>
                  <a:lnTo>
                    <a:pt x="1" y="11940"/>
                  </a:lnTo>
                  <a:cubicBezTo>
                    <a:pt x="1" y="18527"/>
                    <a:pt x="5321" y="23879"/>
                    <a:pt x="11940" y="23879"/>
                  </a:cubicBezTo>
                  <a:lnTo>
                    <a:pt x="55992" y="23879"/>
                  </a:lnTo>
                  <a:cubicBezTo>
                    <a:pt x="62579" y="23879"/>
                    <a:pt x="67931" y="18527"/>
                    <a:pt x="67931" y="11940"/>
                  </a:cubicBezTo>
                  <a:cubicBezTo>
                    <a:pt x="67931" y="5353"/>
                    <a:pt x="62579" y="1"/>
                    <a:pt x="5599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26;p43">
              <a:extLst>
                <a:ext uri="{FF2B5EF4-FFF2-40B4-BE49-F238E27FC236}">
                  <a16:creationId xmlns:a16="http://schemas.microsoft.com/office/drawing/2014/main" id="{F0FC484D-9012-6194-CBDC-BC5E0869737F}"/>
                </a:ext>
              </a:extLst>
            </p:cNvPr>
            <p:cNvSpPr/>
            <p:nvPr/>
          </p:nvSpPr>
          <p:spPr>
            <a:xfrm>
              <a:off x="457210" y="2471565"/>
              <a:ext cx="2182793" cy="767292"/>
            </a:xfrm>
            <a:custGeom>
              <a:avLst/>
              <a:gdLst/>
              <a:ahLst/>
              <a:cxnLst/>
              <a:rect l="l" t="t" r="r" b="b"/>
              <a:pathLst>
                <a:path w="67931" h="23879" extrusionOk="0">
                  <a:moveTo>
                    <a:pt x="11939" y="0"/>
                  </a:moveTo>
                  <a:cubicBezTo>
                    <a:pt x="5352" y="0"/>
                    <a:pt x="0" y="5352"/>
                    <a:pt x="0" y="11940"/>
                  </a:cubicBezTo>
                  <a:cubicBezTo>
                    <a:pt x="0" y="18527"/>
                    <a:pt x="5352" y="23879"/>
                    <a:pt x="11939" y="23879"/>
                  </a:cubicBezTo>
                  <a:lnTo>
                    <a:pt x="55991" y="23879"/>
                  </a:lnTo>
                  <a:cubicBezTo>
                    <a:pt x="62610" y="23879"/>
                    <a:pt x="67930" y="18527"/>
                    <a:pt x="67930" y="11940"/>
                  </a:cubicBezTo>
                  <a:cubicBezTo>
                    <a:pt x="67930" y="5352"/>
                    <a:pt x="62610" y="0"/>
                    <a:pt x="5599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84;p43">
              <a:extLst>
                <a:ext uri="{FF2B5EF4-FFF2-40B4-BE49-F238E27FC236}">
                  <a16:creationId xmlns:a16="http://schemas.microsoft.com/office/drawing/2014/main" id="{FD38C438-BD2F-1EA2-116F-97BE2CF42E8F}"/>
                </a:ext>
              </a:extLst>
            </p:cNvPr>
            <p:cNvSpPr txBox="1"/>
            <p:nvPr/>
          </p:nvSpPr>
          <p:spPr>
            <a:xfrm>
              <a:off x="932885" y="2672057"/>
              <a:ext cx="1612933" cy="3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latin typeface="Fira Sans Medium"/>
                  <a:ea typeface="Fira Sans Medium"/>
                  <a:cs typeface="Fira Sans Medium"/>
                  <a:sym typeface="Fira Sans Medium"/>
                </a:rPr>
                <a:t>CHABANE Rym</a:t>
              </a:r>
              <a:endParaRPr dirty="0">
                <a:solidFill>
                  <a:srgbClr val="FFFFFF"/>
                </a:solidFill>
                <a:latin typeface="Fira Sans Medium"/>
                <a:ea typeface="Fira Sans Medium"/>
                <a:cs typeface="Fira Sans Medium"/>
                <a:sym typeface="Fira Sans Medium"/>
              </a:endParaRPr>
            </a:p>
          </p:txBody>
        </p:sp>
      </p:grpSp>
      <p:grpSp>
        <p:nvGrpSpPr>
          <p:cNvPr id="249" name="Groupe 248">
            <a:extLst>
              <a:ext uri="{FF2B5EF4-FFF2-40B4-BE49-F238E27FC236}">
                <a16:creationId xmlns:a16="http://schemas.microsoft.com/office/drawing/2014/main" id="{21DDF540-6DF9-B4D2-091A-5E2CAAAD8200}"/>
              </a:ext>
            </a:extLst>
          </p:cNvPr>
          <p:cNvGrpSpPr/>
          <p:nvPr/>
        </p:nvGrpSpPr>
        <p:grpSpPr>
          <a:xfrm>
            <a:off x="461259" y="3883981"/>
            <a:ext cx="2258112" cy="852796"/>
            <a:chOff x="461259" y="3883981"/>
            <a:chExt cx="2258112" cy="852796"/>
          </a:xfrm>
        </p:grpSpPr>
        <p:sp>
          <p:nvSpPr>
            <p:cNvPr id="250" name="Google Shape;5231;p43">
              <a:extLst>
                <a:ext uri="{FF2B5EF4-FFF2-40B4-BE49-F238E27FC236}">
                  <a16:creationId xmlns:a16="http://schemas.microsoft.com/office/drawing/2014/main" id="{6DAAC052-9CB4-19BB-1606-D256716D4E52}"/>
                </a:ext>
              </a:extLst>
            </p:cNvPr>
            <p:cNvSpPr/>
            <p:nvPr/>
          </p:nvSpPr>
          <p:spPr>
            <a:xfrm>
              <a:off x="536578" y="3969485"/>
              <a:ext cx="2182793" cy="767292"/>
            </a:xfrm>
            <a:custGeom>
              <a:avLst/>
              <a:gdLst/>
              <a:ahLst/>
              <a:cxnLst/>
              <a:rect l="l" t="t" r="r" b="b"/>
              <a:pathLst>
                <a:path w="67931" h="23879" extrusionOk="0">
                  <a:moveTo>
                    <a:pt x="55991" y="0"/>
                  </a:moveTo>
                  <a:lnTo>
                    <a:pt x="11940" y="0"/>
                  </a:lnTo>
                  <a:cubicBezTo>
                    <a:pt x="5321" y="0"/>
                    <a:pt x="0" y="5352"/>
                    <a:pt x="0" y="11939"/>
                  </a:cubicBezTo>
                  <a:lnTo>
                    <a:pt x="0" y="11939"/>
                  </a:lnTo>
                  <a:cubicBezTo>
                    <a:pt x="0" y="18526"/>
                    <a:pt x="5321" y="23878"/>
                    <a:pt x="11940" y="23878"/>
                  </a:cubicBezTo>
                  <a:lnTo>
                    <a:pt x="55991" y="23878"/>
                  </a:lnTo>
                  <a:cubicBezTo>
                    <a:pt x="62578" y="23878"/>
                    <a:pt x="67930" y="18526"/>
                    <a:pt x="67930" y="11939"/>
                  </a:cubicBezTo>
                  <a:cubicBezTo>
                    <a:pt x="67930" y="5352"/>
                    <a:pt x="62578" y="0"/>
                    <a:pt x="559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5232;p43">
              <a:extLst>
                <a:ext uri="{FF2B5EF4-FFF2-40B4-BE49-F238E27FC236}">
                  <a16:creationId xmlns:a16="http://schemas.microsoft.com/office/drawing/2014/main" id="{024B83A5-6355-C8EE-E717-EF065A67AFE8}"/>
                </a:ext>
              </a:extLst>
            </p:cNvPr>
            <p:cNvSpPr/>
            <p:nvPr/>
          </p:nvSpPr>
          <p:spPr>
            <a:xfrm>
              <a:off x="461259" y="3883981"/>
              <a:ext cx="2182793" cy="767324"/>
            </a:xfrm>
            <a:custGeom>
              <a:avLst/>
              <a:gdLst/>
              <a:ahLst/>
              <a:cxnLst/>
              <a:rect l="l" t="t" r="r" b="b"/>
              <a:pathLst>
                <a:path w="67931" h="23880" extrusionOk="0">
                  <a:moveTo>
                    <a:pt x="11940" y="1"/>
                  </a:moveTo>
                  <a:cubicBezTo>
                    <a:pt x="5353" y="1"/>
                    <a:pt x="1" y="5353"/>
                    <a:pt x="1" y="11940"/>
                  </a:cubicBezTo>
                  <a:cubicBezTo>
                    <a:pt x="1" y="18527"/>
                    <a:pt x="5353" y="23879"/>
                    <a:pt x="11940" y="23879"/>
                  </a:cubicBezTo>
                  <a:lnTo>
                    <a:pt x="55992" y="23879"/>
                  </a:lnTo>
                  <a:cubicBezTo>
                    <a:pt x="62611" y="23879"/>
                    <a:pt x="67931" y="18527"/>
                    <a:pt x="67931" y="11940"/>
                  </a:cubicBezTo>
                  <a:cubicBezTo>
                    <a:pt x="67931" y="5353"/>
                    <a:pt x="62611" y="1"/>
                    <a:pt x="5599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5286;p43">
              <a:extLst>
                <a:ext uri="{FF2B5EF4-FFF2-40B4-BE49-F238E27FC236}">
                  <a16:creationId xmlns:a16="http://schemas.microsoft.com/office/drawing/2014/main" id="{82650450-87CF-87F2-DC9C-B8F0781CC291}"/>
                </a:ext>
              </a:extLst>
            </p:cNvPr>
            <p:cNvSpPr txBox="1"/>
            <p:nvPr/>
          </p:nvSpPr>
          <p:spPr>
            <a:xfrm>
              <a:off x="842603" y="4076213"/>
              <a:ext cx="1589317" cy="3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latin typeface="Fira Sans Medium"/>
                  <a:ea typeface="Fira Sans Medium"/>
                  <a:cs typeface="Fira Sans Medium"/>
                  <a:sym typeface="Fira Sans Medium"/>
                </a:rPr>
                <a:t>DAHDAH Leticia</a:t>
              </a:r>
              <a:endParaRPr dirty="0">
                <a:solidFill>
                  <a:srgbClr val="FFFFFF"/>
                </a:solidFill>
                <a:latin typeface="Fira Sans Medium"/>
                <a:ea typeface="Fira Sans Medium"/>
                <a:cs typeface="Fira Sans Medium"/>
                <a:sym typeface="Fira Sans Medium"/>
              </a:endParaRPr>
            </a:p>
          </p:txBody>
        </p:sp>
      </p:grpSp>
      <p:grpSp>
        <p:nvGrpSpPr>
          <p:cNvPr id="253" name="Groupe 252">
            <a:extLst>
              <a:ext uri="{FF2B5EF4-FFF2-40B4-BE49-F238E27FC236}">
                <a16:creationId xmlns:a16="http://schemas.microsoft.com/office/drawing/2014/main" id="{D6C46AE5-150C-8B33-7FC7-1573DEC1C7FC}"/>
              </a:ext>
            </a:extLst>
          </p:cNvPr>
          <p:cNvGrpSpPr/>
          <p:nvPr/>
        </p:nvGrpSpPr>
        <p:grpSpPr>
          <a:xfrm>
            <a:off x="6427493" y="1082541"/>
            <a:ext cx="2258111" cy="829372"/>
            <a:chOff x="6427493" y="1082541"/>
            <a:chExt cx="2258111" cy="829372"/>
          </a:xfrm>
        </p:grpSpPr>
        <p:sp>
          <p:nvSpPr>
            <p:cNvPr id="254" name="Google Shape;5240;p43">
              <a:extLst>
                <a:ext uri="{FF2B5EF4-FFF2-40B4-BE49-F238E27FC236}">
                  <a16:creationId xmlns:a16="http://schemas.microsoft.com/office/drawing/2014/main" id="{9013CDBD-B601-6743-27C0-67BDE1068F4F}"/>
                </a:ext>
              </a:extLst>
            </p:cNvPr>
            <p:cNvSpPr/>
            <p:nvPr/>
          </p:nvSpPr>
          <p:spPr>
            <a:xfrm flipH="1">
              <a:off x="6427493" y="1144621"/>
              <a:ext cx="2182793" cy="767292"/>
            </a:xfrm>
            <a:custGeom>
              <a:avLst/>
              <a:gdLst/>
              <a:ahLst/>
              <a:cxnLst/>
              <a:rect l="l" t="t" r="r" b="b"/>
              <a:pathLst>
                <a:path w="67931" h="23879" extrusionOk="0">
                  <a:moveTo>
                    <a:pt x="55991" y="0"/>
                  </a:moveTo>
                  <a:lnTo>
                    <a:pt x="11939" y="0"/>
                  </a:lnTo>
                  <a:cubicBezTo>
                    <a:pt x="5352" y="0"/>
                    <a:pt x="0" y="5352"/>
                    <a:pt x="0" y="11939"/>
                  </a:cubicBezTo>
                  <a:lnTo>
                    <a:pt x="0" y="11939"/>
                  </a:lnTo>
                  <a:cubicBezTo>
                    <a:pt x="0" y="18526"/>
                    <a:pt x="5352" y="23879"/>
                    <a:pt x="11939" y="23879"/>
                  </a:cubicBezTo>
                  <a:lnTo>
                    <a:pt x="55991" y="23879"/>
                  </a:lnTo>
                  <a:cubicBezTo>
                    <a:pt x="62578" y="23879"/>
                    <a:pt x="67930" y="18526"/>
                    <a:pt x="67930" y="11939"/>
                  </a:cubicBezTo>
                  <a:cubicBezTo>
                    <a:pt x="67930" y="5352"/>
                    <a:pt x="62578" y="0"/>
                    <a:pt x="559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5241;p43">
              <a:extLst>
                <a:ext uri="{FF2B5EF4-FFF2-40B4-BE49-F238E27FC236}">
                  <a16:creationId xmlns:a16="http://schemas.microsoft.com/office/drawing/2014/main" id="{BAB2BD17-EFC0-E1D7-58BA-0B70683D6A6B}"/>
                </a:ext>
              </a:extLst>
            </p:cNvPr>
            <p:cNvSpPr/>
            <p:nvPr/>
          </p:nvSpPr>
          <p:spPr>
            <a:xfrm flipH="1">
              <a:off x="6501783" y="1082541"/>
              <a:ext cx="2183821" cy="766296"/>
            </a:xfrm>
            <a:custGeom>
              <a:avLst/>
              <a:gdLst/>
              <a:ahLst/>
              <a:cxnLst/>
              <a:rect l="l" t="t" r="r" b="b"/>
              <a:pathLst>
                <a:path w="67963" h="23848" extrusionOk="0">
                  <a:moveTo>
                    <a:pt x="11940" y="0"/>
                  </a:moveTo>
                  <a:cubicBezTo>
                    <a:pt x="5353" y="0"/>
                    <a:pt x="1" y="5321"/>
                    <a:pt x="1" y="11908"/>
                  </a:cubicBezTo>
                  <a:cubicBezTo>
                    <a:pt x="1" y="18527"/>
                    <a:pt x="5353" y="23847"/>
                    <a:pt x="11940" y="23847"/>
                  </a:cubicBezTo>
                  <a:lnTo>
                    <a:pt x="55991" y="23847"/>
                  </a:lnTo>
                  <a:cubicBezTo>
                    <a:pt x="62610" y="23847"/>
                    <a:pt x="67931" y="18527"/>
                    <a:pt x="67962" y="11908"/>
                  </a:cubicBezTo>
                  <a:cubicBezTo>
                    <a:pt x="67962" y="5321"/>
                    <a:pt x="62610" y="0"/>
                    <a:pt x="5602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5288;p43">
              <a:extLst>
                <a:ext uri="{FF2B5EF4-FFF2-40B4-BE49-F238E27FC236}">
                  <a16:creationId xmlns:a16="http://schemas.microsoft.com/office/drawing/2014/main" id="{EF646F08-6E86-6AF4-E7BB-0EB8498314D1}"/>
                </a:ext>
              </a:extLst>
            </p:cNvPr>
            <p:cNvSpPr txBox="1"/>
            <p:nvPr/>
          </p:nvSpPr>
          <p:spPr>
            <a:xfrm>
              <a:off x="6711349" y="1294239"/>
              <a:ext cx="1615079" cy="342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FFFFF"/>
                  </a:solidFill>
                  <a:latin typeface="Fira Sans Medium"/>
                  <a:ea typeface="Fira Sans Medium"/>
                  <a:cs typeface="Fira Sans Medium"/>
                  <a:sym typeface="Fira Sans Medium"/>
                </a:rPr>
                <a:t>LOUAIL Wissam</a:t>
              </a:r>
              <a:endParaRPr dirty="0">
                <a:solidFill>
                  <a:srgbClr val="FFFFFF"/>
                </a:solidFill>
                <a:latin typeface="Fira Sans Medium"/>
                <a:ea typeface="Fira Sans Medium"/>
                <a:cs typeface="Fira Sans Medium"/>
                <a:sym typeface="Fira Sans Medium"/>
              </a:endParaRPr>
            </a:p>
          </p:txBody>
        </p:sp>
      </p:grpSp>
      <p:grpSp>
        <p:nvGrpSpPr>
          <p:cNvPr id="265" name="Groupe 264">
            <a:extLst>
              <a:ext uri="{FF2B5EF4-FFF2-40B4-BE49-F238E27FC236}">
                <a16:creationId xmlns:a16="http://schemas.microsoft.com/office/drawing/2014/main" id="{0CC5B931-7ABC-F547-6159-E32AF70B0313}"/>
              </a:ext>
            </a:extLst>
          </p:cNvPr>
          <p:cNvGrpSpPr/>
          <p:nvPr/>
        </p:nvGrpSpPr>
        <p:grpSpPr>
          <a:xfrm>
            <a:off x="6298101" y="2493961"/>
            <a:ext cx="2441576" cy="830368"/>
            <a:chOff x="6298101" y="2493961"/>
            <a:chExt cx="2441576" cy="830368"/>
          </a:xfrm>
        </p:grpSpPr>
        <p:grpSp>
          <p:nvGrpSpPr>
            <p:cNvPr id="238" name="Groupe 237">
              <a:extLst>
                <a:ext uri="{FF2B5EF4-FFF2-40B4-BE49-F238E27FC236}">
                  <a16:creationId xmlns:a16="http://schemas.microsoft.com/office/drawing/2014/main" id="{8BC0048E-69F8-1779-D76E-874E0C9BA945}"/>
                </a:ext>
              </a:extLst>
            </p:cNvPr>
            <p:cNvGrpSpPr/>
            <p:nvPr/>
          </p:nvGrpSpPr>
          <p:grpSpPr>
            <a:xfrm>
              <a:off x="6427493" y="2493961"/>
              <a:ext cx="2258111" cy="830368"/>
              <a:chOff x="6427493" y="2493961"/>
              <a:chExt cx="2258111" cy="830368"/>
            </a:xfrm>
          </p:grpSpPr>
          <p:sp>
            <p:nvSpPr>
              <p:cNvPr id="239" name="Google Shape;5253;p43">
                <a:extLst>
                  <a:ext uri="{FF2B5EF4-FFF2-40B4-BE49-F238E27FC236}">
                    <a16:creationId xmlns:a16="http://schemas.microsoft.com/office/drawing/2014/main" id="{7CD8CFDF-FFED-C51E-AAEA-DF90E3C49AF5}"/>
                  </a:ext>
                </a:extLst>
              </p:cNvPr>
              <p:cNvSpPr/>
              <p:nvPr/>
            </p:nvSpPr>
            <p:spPr>
              <a:xfrm flipH="1">
                <a:off x="6427493" y="2557037"/>
                <a:ext cx="2182793" cy="767292"/>
              </a:xfrm>
              <a:custGeom>
                <a:avLst/>
                <a:gdLst/>
                <a:ahLst/>
                <a:cxnLst/>
                <a:rect l="l" t="t" r="r" b="b"/>
                <a:pathLst>
                  <a:path w="67931" h="23879" extrusionOk="0">
                    <a:moveTo>
                      <a:pt x="55991" y="1"/>
                    </a:moveTo>
                    <a:lnTo>
                      <a:pt x="11939" y="1"/>
                    </a:lnTo>
                    <a:cubicBezTo>
                      <a:pt x="5352" y="1"/>
                      <a:pt x="0" y="5353"/>
                      <a:pt x="0" y="11940"/>
                    </a:cubicBezTo>
                    <a:lnTo>
                      <a:pt x="0" y="11940"/>
                    </a:lnTo>
                    <a:cubicBezTo>
                      <a:pt x="0" y="18527"/>
                      <a:pt x="5352" y="23879"/>
                      <a:pt x="11939" y="23879"/>
                    </a:cubicBezTo>
                    <a:lnTo>
                      <a:pt x="55991" y="23879"/>
                    </a:lnTo>
                    <a:cubicBezTo>
                      <a:pt x="62578" y="23879"/>
                      <a:pt x="67930" y="18527"/>
                      <a:pt x="67930" y="11940"/>
                    </a:cubicBezTo>
                    <a:cubicBezTo>
                      <a:pt x="67930" y="5353"/>
                      <a:pt x="62578" y="1"/>
                      <a:pt x="5599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254;p43">
                <a:extLst>
                  <a:ext uri="{FF2B5EF4-FFF2-40B4-BE49-F238E27FC236}">
                    <a16:creationId xmlns:a16="http://schemas.microsoft.com/office/drawing/2014/main" id="{475546D9-E6C2-3F39-48CD-9B4D04DE0F6B}"/>
                  </a:ext>
                </a:extLst>
              </p:cNvPr>
              <p:cNvSpPr/>
              <p:nvPr/>
            </p:nvSpPr>
            <p:spPr>
              <a:xfrm flipH="1">
                <a:off x="6501783" y="2493961"/>
                <a:ext cx="2183821" cy="767292"/>
              </a:xfrm>
              <a:custGeom>
                <a:avLst/>
                <a:gdLst/>
                <a:ahLst/>
                <a:cxnLst/>
                <a:rect l="l" t="t" r="r" b="b"/>
                <a:pathLst>
                  <a:path w="67963" h="23879" extrusionOk="0">
                    <a:moveTo>
                      <a:pt x="11940" y="0"/>
                    </a:moveTo>
                    <a:cubicBezTo>
                      <a:pt x="5353" y="0"/>
                      <a:pt x="1" y="5352"/>
                      <a:pt x="1" y="11939"/>
                    </a:cubicBezTo>
                    <a:cubicBezTo>
                      <a:pt x="1" y="18526"/>
                      <a:pt x="5353" y="23878"/>
                      <a:pt x="11940" y="23878"/>
                    </a:cubicBezTo>
                    <a:lnTo>
                      <a:pt x="55991" y="23878"/>
                    </a:lnTo>
                    <a:cubicBezTo>
                      <a:pt x="62610" y="23878"/>
                      <a:pt x="67931" y="18526"/>
                      <a:pt x="67962" y="11939"/>
                    </a:cubicBezTo>
                    <a:cubicBezTo>
                      <a:pt x="67962" y="5352"/>
                      <a:pt x="62610" y="0"/>
                      <a:pt x="5602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5290;p43">
              <a:extLst>
                <a:ext uri="{FF2B5EF4-FFF2-40B4-BE49-F238E27FC236}">
                  <a16:creationId xmlns:a16="http://schemas.microsoft.com/office/drawing/2014/main" id="{E9D001F9-3C2D-298E-6110-F62F0386FB5C}"/>
                </a:ext>
              </a:extLst>
            </p:cNvPr>
            <p:cNvSpPr txBox="1"/>
            <p:nvPr/>
          </p:nvSpPr>
          <p:spPr>
            <a:xfrm>
              <a:off x="6298101" y="2706141"/>
              <a:ext cx="2441576" cy="342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FFFFF"/>
                  </a:solidFill>
                  <a:latin typeface="Fira Sans Medium"/>
                  <a:ea typeface="Fira Sans Medium"/>
                  <a:cs typeface="Fira Sans Medium"/>
                  <a:sym typeface="Fira Sans Medium"/>
                </a:rPr>
                <a:t>MOUSSAOUI Meriem Nada</a:t>
              </a:r>
              <a:endParaRPr dirty="0">
                <a:solidFill>
                  <a:srgbClr val="FFFFFF"/>
                </a:solidFill>
                <a:latin typeface="Fira Sans Medium"/>
                <a:ea typeface="Fira Sans Medium"/>
                <a:cs typeface="Fira Sans Medium"/>
                <a:sym typeface="Fira Sans Medium"/>
              </a:endParaRPr>
            </a:p>
          </p:txBody>
        </p:sp>
      </p:grpSp>
      <p:grpSp>
        <p:nvGrpSpPr>
          <p:cNvPr id="258" name="Groupe 257">
            <a:extLst>
              <a:ext uri="{FF2B5EF4-FFF2-40B4-BE49-F238E27FC236}">
                <a16:creationId xmlns:a16="http://schemas.microsoft.com/office/drawing/2014/main" id="{2916A59C-76F6-007B-E061-ABE3BB828647}"/>
              </a:ext>
            </a:extLst>
          </p:cNvPr>
          <p:cNvGrpSpPr/>
          <p:nvPr/>
        </p:nvGrpSpPr>
        <p:grpSpPr>
          <a:xfrm>
            <a:off x="6427493" y="3906377"/>
            <a:ext cx="2258111" cy="830400"/>
            <a:chOff x="6427493" y="3906377"/>
            <a:chExt cx="2258111" cy="830400"/>
          </a:xfrm>
        </p:grpSpPr>
        <p:sp>
          <p:nvSpPr>
            <p:cNvPr id="259" name="Google Shape;5261;p43">
              <a:extLst>
                <a:ext uri="{FF2B5EF4-FFF2-40B4-BE49-F238E27FC236}">
                  <a16:creationId xmlns:a16="http://schemas.microsoft.com/office/drawing/2014/main" id="{36D957C6-8C37-F4AE-5C8D-D3907CFCE97C}"/>
                </a:ext>
              </a:extLst>
            </p:cNvPr>
            <p:cNvSpPr/>
            <p:nvPr/>
          </p:nvSpPr>
          <p:spPr>
            <a:xfrm flipH="1">
              <a:off x="6427493" y="3969485"/>
              <a:ext cx="2182793" cy="767292"/>
            </a:xfrm>
            <a:custGeom>
              <a:avLst/>
              <a:gdLst/>
              <a:ahLst/>
              <a:cxnLst/>
              <a:rect l="l" t="t" r="r" b="b"/>
              <a:pathLst>
                <a:path w="67931" h="23879" extrusionOk="0">
                  <a:moveTo>
                    <a:pt x="55991" y="0"/>
                  </a:moveTo>
                  <a:lnTo>
                    <a:pt x="11939" y="0"/>
                  </a:lnTo>
                  <a:cubicBezTo>
                    <a:pt x="5352" y="0"/>
                    <a:pt x="0" y="5352"/>
                    <a:pt x="0" y="11939"/>
                  </a:cubicBezTo>
                  <a:lnTo>
                    <a:pt x="0" y="11939"/>
                  </a:lnTo>
                  <a:cubicBezTo>
                    <a:pt x="0" y="18526"/>
                    <a:pt x="5352" y="23878"/>
                    <a:pt x="11939" y="23878"/>
                  </a:cubicBezTo>
                  <a:lnTo>
                    <a:pt x="55991" y="23878"/>
                  </a:lnTo>
                  <a:cubicBezTo>
                    <a:pt x="62578" y="23878"/>
                    <a:pt x="67930" y="18526"/>
                    <a:pt x="67930" y="11939"/>
                  </a:cubicBezTo>
                  <a:cubicBezTo>
                    <a:pt x="67930" y="5352"/>
                    <a:pt x="62578" y="0"/>
                    <a:pt x="559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5262;p43">
              <a:extLst>
                <a:ext uri="{FF2B5EF4-FFF2-40B4-BE49-F238E27FC236}">
                  <a16:creationId xmlns:a16="http://schemas.microsoft.com/office/drawing/2014/main" id="{FF7B7ABA-FAE9-2643-E046-4FAA6CBE0767}"/>
                </a:ext>
              </a:extLst>
            </p:cNvPr>
            <p:cNvSpPr/>
            <p:nvPr/>
          </p:nvSpPr>
          <p:spPr>
            <a:xfrm flipH="1">
              <a:off x="6501783" y="3906377"/>
              <a:ext cx="2183821" cy="767292"/>
            </a:xfrm>
            <a:custGeom>
              <a:avLst/>
              <a:gdLst/>
              <a:ahLst/>
              <a:cxnLst/>
              <a:rect l="l" t="t" r="r" b="b"/>
              <a:pathLst>
                <a:path w="67963" h="23879" extrusionOk="0">
                  <a:moveTo>
                    <a:pt x="11940" y="1"/>
                  </a:moveTo>
                  <a:cubicBezTo>
                    <a:pt x="5353" y="1"/>
                    <a:pt x="1" y="5353"/>
                    <a:pt x="1" y="11940"/>
                  </a:cubicBezTo>
                  <a:cubicBezTo>
                    <a:pt x="1" y="18527"/>
                    <a:pt x="5353" y="23879"/>
                    <a:pt x="11940" y="23879"/>
                  </a:cubicBezTo>
                  <a:lnTo>
                    <a:pt x="55991" y="23879"/>
                  </a:lnTo>
                  <a:cubicBezTo>
                    <a:pt x="62610" y="23879"/>
                    <a:pt x="67931" y="18527"/>
                    <a:pt x="67962" y="11940"/>
                  </a:cubicBezTo>
                  <a:cubicBezTo>
                    <a:pt x="67962" y="5353"/>
                    <a:pt x="62610" y="1"/>
                    <a:pt x="5602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5292;p43">
              <a:extLst>
                <a:ext uri="{FF2B5EF4-FFF2-40B4-BE49-F238E27FC236}">
                  <a16:creationId xmlns:a16="http://schemas.microsoft.com/office/drawing/2014/main" id="{79439426-103F-485E-90F2-20660B5FC0F5}"/>
                </a:ext>
              </a:extLst>
            </p:cNvPr>
            <p:cNvSpPr txBox="1"/>
            <p:nvPr/>
          </p:nvSpPr>
          <p:spPr>
            <a:xfrm>
              <a:off x="6730969" y="4119345"/>
              <a:ext cx="1375800" cy="342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500" dirty="0">
                  <a:solidFill>
                    <a:srgbClr val="FFFFFF"/>
                  </a:solidFill>
                  <a:latin typeface="Fira Sans Medium"/>
                  <a:ea typeface="Fira Sans Medium"/>
                  <a:cs typeface="Fira Sans Medium"/>
                  <a:sym typeface="Fira Sans Medium"/>
                </a:rPr>
                <a:t>Section: B</a:t>
              </a:r>
              <a:endParaRPr sz="1500" dirty="0">
                <a:solidFill>
                  <a:srgbClr val="FFFFFF"/>
                </a:solidFill>
                <a:latin typeface="Fira Sans Medium"/>
                <a:ea typeface="Fira Sans Medium"/>
                <a:cs typeface="Fira Sans Medium"/>
                <a:sym typeface="Fira Sans Medium"/>
              </a:endParaRPr>
            </a:p>
          </p:txBody>
        </p:sp>
      </p:grpSp>
      <p:sp>
        <p:nvSpPr>
          <p:cNvPr id="262" name="Google Shape;5294;p43">
            <a:extLst>
              <a:ext uri="{FF2B5EF4-FFF2-40B4-BE49-F238E27FC236}">
                <a16:creationId xmlns:a16="http://schemas.microsoft.com/office/drawing/2014/main" id="{08FD0B93-3296-2771-8B9A-9DAC44FC25B8}"/>
              </a:ext>
            </a:extLst>
          </p:cNvPr>
          <p:cNvSpPr txBox="1"/>
          <p:nvPr/>
        </p:nvSpPr>
        <p:spPr>
          <a:xfrm>
            <a:off x="710250" y="411475"/>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latin typeface="Fira Sans Medium"/>
                <a:ea typeface="Fira Sans Medium"/>
                <a:cs typeface="Fira Sans Medium"/>
                <a:sym typeface="Fira Sans Medium"/>
              </a:rPr>
              <a:t>Made By:</a:t>
            </a:r>
            <a:endParaRPr sz="2500" dirty="0">
              <a:latin typeface="Fira Sans Medium"/>
              <a:ea typeface="Fira Sans Medium"/>
              <a:cs typeface="Fira Sans Medium"/>
              <a:sym typeface="Fira Sans Medium"/>
            </a:endParaRPr>
          </a:p>
        </p:txBody>
      </p:sp>
      <p:sp>
        <p:nvSpPr>
          <p:cNvPr id="263" name="Rectangle 262">
            <a:extLst>
              <a:ext uri="{FF2B5EF4-FFF2-40B4-BE49-F238E27FC236}">
                <a16:creationId xmlns:a16="http://schemas.microsoft.com/office/drawing/2014/main" id="{0C729B73-35B4-7930-F8B6-C4960EDB5EA6}"/>
              </a:ext>
            </a:extLst>
          </p:cNvPr>
          <p:cNvSpPr/>
          <p:nvPr/>
        </p:nvSpPr>
        <p:spPr>
          <a:xfrm>
            <a:off x="2810911" y="1513502"/>
            <a:ext cx="3687856" cy="10659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4" name="Rectangle 263">
            <a:extLst>
              <a:ext uri="{FF2B5EF4-FFF2-40B4-BE49-F238E27FC236}">
                <a16:creationId xmlns:a16="http://schemas.microsoft.com/office/drawing/2014/main" id="{B68F0656-0851-E6A8-959A-25F89325A0F2}"/>
              </a:ext>
            </a:extLst>
          </p:cNvPr>
          <p:cNvSpPr/>
          <p:nvPr/>
        </p:nvSpPr>
        <p:spPr>
          <a:xfrm>
            <a:off x="2810911" y="2568395"/>
            <a:ext cx="3687856" cy="17530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1" name="Connecteur droit 60">
            <a:extLst>
              <a:ext uri="{FF2B5EF4-FFF2-40B4-BE49-F238E27FC236}">
                <a16:creationId xmlns:a16="http://schemas.microsoft.com/office/drawing/2014/main" id="{1301F090-93C8-A1BD-FA57-9830F7CE77A1}"/>
              </a:ext>
            </a:extLst>
          </p:cNvPr>
          <p:cNvCxnSpPr>
            <a:cxnSpLocks/>
          </p:cNvCxnSpPr>
          <p:nvPr/>
        </p:nvCxnSpPr>
        <p:spPr>
          <a:xfrm>
            <a:off x="6726936" y="4554964"/>
            <a:ext cx="1959864" cy="0"/>
          </a:xfrm>
          <a:prstGeom prst="line">
            <a:avLst/>
          </a:prstGeom>
          <a:ln w="571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28C1FE25-AE3F-F45E-0A1B-8817FAC4458F}"/>
              </a:ext>
            </a:extLst>
          </p:cNvPr>
          <p:cNvCxnSpPr>
            <a:cxnSpLocks/>
          </p:cNvCxnSpPr>
          <p:nvPr/>
        </p:nvCxnSpPr>
        <p:spPr>
          <a:xfrm>
            <a:off x="457200" y="582149"/>
            <a:ext cx="1959864" cy="0"/>
          </a:xfrm>
          <a:prstGeom prst="line">
            <a:avLst/>
          </a:prstGeom>
          <a:ln w="57150" cap="rnd">
            <a:solidFill>
              <a:schemeClr val="tx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259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left)">
                                      <p:cBhvr>
                                        <p:cTn id="12" dur="500"/>
                                        <p:tgtEl>
                                          <p:spTgt spid="57"/>
                                        </p:tgtEl>
                                      </p:cBhvr>
                                    </p:animEffect>
                                  </p:childTnLst>
                                </p:cTn>
                              </p:par>
                              <p:par>
                                <p:cTn id="13" presetID="22" presetClass="entr" presetSubtype="2"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wipe(right)">
                                      <p:cBhvr>
                                        <p:cTn id="15" dur="500"/>
                                        <p:tgtEl>
                                          <p:spTgt spid="61"/>
                                        </p:tgtEl>
                                      </p:cBhvr>
                                    </p:animEffect>
                                  </p:childTnLst>
                                </p:cTn>
                              </p:par>
                              <p:par>
                                <p:cTn id="16" presetID="63" presetClass="path" presetSubtype="0" accel="50000" decel="50000" fill="hold" nodeType="withEffect">
                                  <p:stCondLst>
                                    <p:cond delay="250"/>
                                  </p:stCondLst>
                                  <p:childTnLst>
                                    <p:animMotion origin="layout" path="M 1.94444E-6 -1.60494E-6 L 0.34288 -1.60494E-6 " pathEditMode="relative" rAng="0" ptsTypes="AA">
                                      <p:cBhvr>
                                        <p:cTn id="17" dur="2000" fill="hold"/>
                                        <p:tgtEl>
                                          <p:spTgt spid="57"/>
                                        </p:tgtEl>
                                        <p:attrNameLst>
                                          <p:attrName>ppt_x</p:attrName>
                                          <p:attrName>ppt_y</p:attrName>
                                        </p:attrNameLst>
                                      </p:cBhvr>
                                      <p:rCtr x="17135" y="0"/>
                                    </p:animMotion>
                                  </p:childTnLst>
                                </p:cTn>
                              </p:par>
                              <p:par>
                                <p:cTn id="18" presetID="35" presetClass="path" presetSubtype="0" accel="50000" decel="50000" fill="hold" nodeType="withEffect">
                                  <p:stCondLst>
                                    <p:cond delay="250"/>
                                  </p:stCondLst>
                                  <p:childTnLst>
                                    <p:animMotion origin="layout" path="M 1.66667E-6 -3.82716E-6 L -0.34271 -3.82716E-6 " pathEditMode="relative" rAng="0" ptsTypes="AA">
                                      <p:cBhvr>
                                        <p:cTn id="19" dur="2000" fill="hold"/>
                                        <p:tgtEl>
                                          <p:spTgt spid="61"/>
                                        </p:tgtEl>
                                        <p:attrNameLst>
                                          <p:attrName>ppt_x</p:attrName>
                                          <p:attrName>ppt_y</p:attrName>
                                        </p:attrNameLst>
                                      </p:cBhvr>
                                      <p:rCtr x="-17135" y="0"/>
                                    </p:animMotion>
                                  </p:childTnLst>
                                </p:cTn>
                              </p:par>
                              <p:par>
                                <p:cTn id="20" presetID="6" presetClass="emph" presetSubtype="0" fill="hold" nodeType="withEffect">
                                  <p:stCondLst>
                                    <p:cond delay="2250"/>
                                  </p:stCondLst>
                                  <p:childTnLst>
                                    <p:animScale>
                                      <p:cBhvr>
                                        <p:cTn id="21" dur="500" fill="hold"/>
                                        <p:tgtEl>
                                          <p:spTgt spid="57"/>
                                        </p:tgtEl>
                                      </p:cBhvr>
                                      <p:by x="300000" y="100000"/>
                                    </p:animScale>
                                  </p:childTnLst>
                                </p:cTn>
                              </p:par>
                              <p:par>
                                <p:cTn id="22" presetID="6" presetClass="emph" presetSubtype="0" fill="hold" nodeType="withEffect">
                                  <p:stCondLst>
                                    <p:cond delay="2250"/>
                                  </p:stCondLst>
                                  <p:childTnLst>
                                    <p:animScale>
                                      <p:cBhvr>
                                        <p:cTn id="23" dur="500" fill="hold"/>
                                        <p:tgtEl>
                                          <p:spTgt spid="61"/>
                                        </p:tgtEl>
                                      </p:cBhvr>
                                      <p:by x="300000" y="100000"/>
                                    </p:animScale>
                                  </p:childTnLst>
                                </p:cTn>
                              </p:par>
                              <p:par>
                                <p:cTn id="24" presetID="7" presetClass="emph" presetSubtype="2" fill="hold" nodeType="withEffect">
                                  <p:stCondLst>
                                    <p:cond delay="2250"/>
                                  </p:stCondLst>
                                  <p:childTnLst>
                                    <p:animClr clrSpc="rgb" dir="cw">
                                      <p:cBhvr>
                                        <p:cTn id="25" dur="500" fill="hold"/>
                                        <p:tgtEl>
                                          <p:spTgt spid="57"/>
                                        </p:tgtEl>
                                        <p:attrNameLst>
                                          <p:attrName>stroke.color</p:attrName>
                                        </p:attrNameLst>
                                      </p:cBhvr>
                                      <p:to>
                                        <a:srgbClr val="FFB265"/>
                                      </p:to>
                                    </p:animClr>
                                    <p:set>
                                      <p:cBhvr>
                                        <p:cTn id="26" dur="500" fill="hold"/>
                                        <p:tgtEl>
                                          <p:spTgt spid="57"/>
                                        </p:tgtEl>
                                        <p:attrNameLst>
                                          <p:attrName>stroke.on</p:attrName>
                                        </p:attrNameLst>
                                      </p:cBhvr>
                                      <p:to>
                                        <p:strVal val="true"/>
                                      </p:to>
                                    </p:set>
                                  </p:childTnLst>
                                </p:cTn>
                              </p:par>
                              <p:par>
                                <p:cTn id="27" presetID="7" presetClass="emph" presetSubtype="2" fill="hold" nodeType="withEffect">
                                  <p:stCondLst>
                                    <p:cond delay="2250"/>
                                  </p:stCondLst>
                                  <p:childTnLst>
                                    <p:animClr clrSpc="rgb" dir="cw">
                                      <p:cBhvr>
                                        <p:cTn id="28" dur="500" fill="hold"/>
                                        <p:tgtEl>
                                          <p:spTgt spid="61"/>
                                        </p:tgtEl>
                                        <p:attrNameLst>
                                          <p:attrName>stroke.color</p:attrName>
                                        </p:attrNameLst>
                                      </p:cBhvr>
                                      <p:to>
                                        <a:srgbClr val="7FBBF1"/>
                                      </p:to>
                                    </p:animClr>
                                    <p:set>
                                      <p:cBhvr>
                                        <p:cTn id="29" dur="500" fill="hold"/>
                                        <p:tgtEl>
                                          <p:spTgt spid="61"/>
                                        </p:tgtEl>
                                        <p:attrNameLst>
                                          <p:attrName>stroke.on</p:attrName>
                                        </p:attrNameLst>
                                      </p:cBhvr>
                                      <p:to>
                                        <p:strVal val="true"/>
                                      </p:to>
                                    </p:set>
                                  </p:childTnLst>
                                </p:cTn>
                              </p:par>
                              <p:par>
                                <p:cTn id="30" presetID="42" presetClass="path" presetSubtype="0" accel="50000" decel="50000" fill="hold" nodeType="withEffect">
                                  <p:stCondLst>
                                    <p:cond delay="2500"/>
                                  </p:stCondLst>
                                  <p:childTnLst>
                                    <p:animMotion origin="layout" path="M 0.34288 -1.60494E-6 L 0.34288 0.38673 " pathEditMode="relative" rAng="0" ptsTypes="AA">
                                      <p:cBhvr>
                                        <p:cTn id="31" dur="2000" fill="hold"/>
                                        <p:tgtEl>
                                          <p:spTgt spid="57"/>
                                        </p:tgtEl>
                                        <p:attrNameLst>
                                          <p:attrName>ppt_x</p:attrName>
                                          <p:attrName>ppt_y</p:attrName>
                                        </p:attrNameLst>
                                      </p:cBhvr>
                                      <p:rCtr x="0" y="19321"/>
                                    </p:animMotion>
                                  </p:childTnLst>
                                </p:cTn>
                              </p:par>
                              <p:par>
                                <p:cTn id="32" presetID="64" presetClass="path" presetSubtype="0" accel="50000" decel="50000" fill="hold" nodeType="withEffect">
                                  <p:stCondLst>
                                    <p:cond delay="2500"/>
                                  </p:stCondLst>
                                  <p:childTnLst>
                                    <p:animMotion origin="layout" path="M -0.34271 -3.82716E-6 L -0.34271 -0.38549 " pathEditMode="relative" rAng="0" ptsTypes="AA">
                                      <p:cBhvr>
                                        <p:cTn id="33" dur="2000" fill="hold"/>
                                        <p:tgtEl>
                                          <p:spTgt spid="61"/>
                                        </p:tgtEl>
                                        <p:attrNameLst>
                                          <p:attrName>ppt_x</p:attrName>
                                          <p:attrName>ppt_y</p:attrName>
                                        </p:attrNameLst>
                                      </p:cBhvr>
                                      <p:rCtr x="0" y="-19290"/>
                                    </p:animMotion>
                                  </p:childTnLst>
                                </p:cTn>
                              </p:par>
                              <p:par>
                                <p:cTn id="34" presetID="42" presetClass="path" presetSubtype="0" accel="50000" decel="50000" fill="hold" grpId="0" nodeType="withEffect">
                                  <p:stCondLst>
                                    <p:cond delay="2500"/>
                                  </p:stCondLst>
                                  <p:childTnLst>
                                    <p:animMotion origin="layout" path="M 1.11111E-6 4.93827E-6 L -0.00122 0.39104 " pathEditMode="relative" rAng="0" ptsTypes="AA">
                                      <p:cBhvr>
                                        <p:cTn id="35" dur="2000" fill="hold"/>
                                        <p:tgtEl>
                                          <p:spTgt spid="183"/>
                                        </p:tgtEl>
                                        <p:attrNameLst>
                                          <p:attrName>ppt_x</p:attrName>
                                          <p:attrName>ppt_y</p:attrName>
                                        </p:attrNameLst>
                                      </p:cBhvr>
                                      <p:rCtr x="-69" y="19537"/>
                                    </p:animMotion>
                                  </p:childTnLst>
                                </p:cTn>
                              </p:par>
                              <p:par>
                                <p:cTn id="36" presetID="64" presetClass="path" presetSubtype="0" accel="50000" decel="50000" fill="hold" grpId="0" nodeType="withEffect">
                                  <p:stCondLst>
                                    <p:cond delay="2500"/>
                                  </p:stCondLst>
                                  <p:childTnLst>
                                    <p:animMotion origin="layout" path="M 1.11111E-6 -3.7037E-7 L 0.00035 -0.38117 " pathEditMode="relative" rAng="0" ptsTypes="AA">
                                      <p:cBhvr>
                                        <p:cTn id="37" dur="2000" fill="hold"/>
                                        <p:tgtEl>
                                          <p:spTgt spid="184"/>
                                        </p:tgtEl>
                                        <p:attrNameLst>
                                          <p:attrName>ppt_x</p:attrName>
                                          <p:attrName>ppt_y</p:attrName>
                                        </p:attrNameLst>
                                      </p:cBhvr>
                                      <p:rCtr x="17" y="-19074"/>
                                    </p:animMotion>
                                  </p:childTnLst>
                                </p:cTn>
                              </p:par>
                              <p:par>
                                <p:cTn id="38" presetID="3" presetClass="emph" presetSubtype="2" fill="hold" grpId="0" nodeType="withEffect">
                                  <p:stCondLst>
                                    <p:cond delay="2500"/>
                                  </p:stCondLst>
                                  <p:childTnLst>
                                    <p:animClr clrSpc="rgb" dir="cw">
                                      <p:cBhvr override="childStyle">
                                        <p:cTn id="39" dur="2000" fill="hold"/>
                                        <p:tgtEl>
                                          <p:spTgt spid="182"/>
                                        </p:tgtEl>
                                        <p:attrNameLst>
                                          <p:attrName>style.color</p:attrName>
                                        </p:attrNameLst>
                                      </p:cBhvr>
                                      <p:to>
                                        <a:schemeClr val="hlink"/>
                                      </p:to>
                                    </p:animClr>
                                  </p:childTnLst>
                                </p:cTn>
                              </p:par>
                            </p:childTnLst>
                          </p:cTn>
                        </p:par>
                        <p:par>
                          <p:cTn id="40" fill="hold">
                            <p:stCondLst>
                              <p:cond delay="4500"/>
                            </p:stCondLst>
                            <p:childTnLst>
                              <p:par>
                                <p:cTn id="41" presetID="2" presetClass="exit" presetSubtype="1" fill="hold" nodeType="afterEffect">
                                  <p:stCondLst>
                                    <p:cond delay="0"/>
                                  </p:stCondLst>
                                  <p:childTnLst>
                                    <p:anim calcmode="lin" valueType="num">
                                      <p:cBhvr additive="base">
                                        <p:cTn id="42" dur="1250"/>
                                        <p:tgtEl>
                                          <p:spTgt spid="57"/>
                                        </p:tgtEl>
                                        <p:attrNameLst>
                                          <p:attrName>ppt_x</p:attrName>
                                        </p:attrNameLst>
                                      </p:cBhvr>
                                      <p:tavLst>
                                        <p:tav tm="0">
                                          <p:val>
                                            <p:strVal val="ppt_x"/>
                                          </p:val>
                                        </p:tav>
                                        <p:tav tm="100000">
                                          <p:val>
                                            <p:strVal val="ppt_x"/>
                                          </p:val>
                                        </p:tav>
                                      </p:tavLst>
                                    </p:anim>
                                    <p:anim calcmode="lin" valueType="num">
                                      <p:cBhvr additive="base">
                                        <p:cTn id="43" dur="1250"/>
                                        <p:tgtEl>
                                          <p:spTgt spid="57"/>
                                        </p:tgtEl>
                                        <p:attrNameLst>
                                          <p:attrName>ppt_y</p:attrName>
                                        </p:attrNameLst>
                                      </p:cBhvr>
                                      <p:tavLst>
                                        <p:tav tm="0">
                                          <p:val>
                                            <p:strVal val="ppt_y"/>
                                          </p:val>
                                        </p:tav>
                                        <p:tav tm="100000">
                                          <p:val>
                                            <p:strVal val="0-ppt_h/2"/>
                                          </p:val>
                                        </p:tav>
                                      </p:tavLst>
                                    </p:anim>
                                    <p:set>
                                      <p:cBhvr>
                                        <p:cTn id="44" dur="1" fill="hold">
                                          <p:stCondLst>
                                            <p:cond delay="1249"/>
                                          </p:stCondLst>
                                        </p:cTn>
                                        <p:tgtEl>
                                          <p:spTgt spid="57"/>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1250"/>
                                        <p:tgtEl>
                                          <p:spTgt spid="61"/>
                                        </p:tgtEl>
                                        <p:attrNameLst>
                                          <p:attrName>ppt_x</p:attrName>
                                        </p:attrNameLst>
                                      </p:cBhvr>
                                      <p:tavLst>
                                        <p:tav tm="0">
                                          <p:val>
                                            <p:strVal val="ppt_x"/>
                                          </p:val>
                                        </p:tav>
                                        <p:tav tm="100000">
                                          <p:val>
                                            <p:strVal val="ppt_x"/>
                                          </p:val>
                                        </p:tav>
                                      </p:tavLst>
                                    </p:anim>
                                    <p:anim calcmode="lin" valueType="num">
                                      <p:cBhvr additive="base">
                                        <p:cTn id="47" dur="1250"/>
                                        <p:tgtEl>
                                          <p:spTgt spid="61"/>
                                        </p:tgtEl>
                                        <p:attrNameLst>
                                          <p:attrName>ppt_y</p:attrName>
                                        </p:attrNameLst>
                                      </p:cBhvr>
                                      <p:tavLst>
                                        <p:tav tm="0">
                                          <p:val>
                                            <p:strVal val="ppt_y"/>
                                          </p:val>
                                        </p:tav>
                                        <p:tav tm="100000">
                                          <p:val>
                                            <p:strVal val="1+ppt_h/2"/>
                                          </p:val>
                                        </p:tav>
                                      </p:tavLst>
                                    </p:anim>
                                    <p:set>
                                      <p:cBhvr>
                                        <p:cTn id="48" dur="1" fill="hold">
                                          <p:stCondLst>
                                            <p:cond delay="1249"/>
                                          </p:stCondLst>
                                        </p:cTn>
                                        <p:tgtEl>
                                          <p:spTgt spid="61"/>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4"/>
                                        </p:tgtEl>
                                        <p:attrNameLst>
                                          <p:attrName>style.visibility</p:attrName>
                                        </p:attrNameLst>
                                      </p:cBhvr>
                                      <p:to>
                                        <p:strVal val="visible"/>
                                      </p:to>
                                    </p:set>
                                  </p:childTnLst>
                                </p:cTn>
                              </p:par>
                              <p:par>
                                <p:cTn id="55" presetID="2" presetClass="exit" presetSubtype="1" fill="hold" grpId="1" nodeType="withEffect">
                                  <p:stCondLst>
                                    <p:cond delay="0"/>
                                  </p:stCondLst>
                                  <p:childTnLst>
                                    <p:anim calcmode="lin" valueType="num">
                                      <p:cBhvr additive="base">
                                        <p:cTn id="56" dur="1250"/>
                                        <p:tgtEl>
                                          <p:spTgt spid="263"/>
                                        </p:tgtEl>
                                        <p:attrNameLst>
                                          <p:attrName>ppt_x</p:attrName>
                                        </p:attrNameLst>
                                      </p:cBhvr>
                                      <p:tavLst>
                                        <p:tav tm="0">
                                          <p:val>
                                            <p:strVal val="ppt_x"/>
                                          </p:val>
                                        </p:tav>
                                        <p:tav tm="100000">
                                          <p:val>
                                            <p:strVal val="ppt_x"/>
                                          </p:val>
                                        </p:tav>
                                      </p:tavLst>
                                    </p:anim>
                                    <p:anim calcmode="lin" valueType="num">
                                      <p:cBhvr additive="base">
                                        <p:cTn id="57" dur="1250"/>
                                        <p:tgtEl>
                                          <p:spTgt spid="263"/>
                                        </p:tgtEl>
                                        <p:attrNameLst>
                                          <p:attrName>ppt_y</p:attrName>
                                        </p:attrNameLst>
                                      </p:cBhvr>
                                      <p:tavLst>
                                        <p:tav tm="0">
                                          <p:val>
                                            <p:strVal val="ppt_y"/>
                                          </p:val>
                                        </p:tav>
                                        <p:tav tm="100000">
                                          <p:val>
                                            <p:strVal val="0-ppt_h/2"/>
                                          </p:val>
                                        </p:tav>
                                      </p:tavLst>
                                    </p:anim>
                                    <p:set>
                                      <p:cBhvr>
                                        <p:cTn id="58" dur="1" fill="hold">
                                          <p:stCondLst>
                                            <p:cond delay="1249"/>
                                          </p:stCondLst>
                                        </p:cTn>
                                        <p:tgtEl>
                                          <p:spTgt spid="263"/>
                                        </p:tgtEl>
                                        <p:attrNameLst>
                                          <p:attrName>style.visibility</p:attrName>
                                        </p:attrNameLst>
                                      </p:cBhvr>
                                      <p:to>
                                        <p:strVal val="hidden"/>
                                      </p:to>
                                    </p:set>
                                  </p:childTnLst>
                                </p:cTn>
                              </p:par>
                              <p:par>
                                <p:cTn id="59" presetID="2" presetClass="exit" presetSubtype="4" fill="hold" grpId="1" nodeType="withEffect">
                                  <p:stCondLst>
                                    <p:cond delay="0"/>
                                  </p:stCondLst>
                                  <p:childTnLst>
                                    <p:anim calcmode="lin" valueType="num">
                                      <p:cBhvr additive="base">
                                        <p:cTn id="60" dur="1250"/>
                                        <p:tgtEl>
                                          <p:spTgt spid="264"/>
                                        </p:tgtEl>
                                        <p:attrNameLst>
                                          <p:attrName>ppt_x</p:attrName>
                                        </p:attrNameLst>
                                      </p:cBhvr>
                                      <p:tavLst>
                                        <p:tav tm="0">
                                          <p:val>
                                            <p:strVal val="ppt_x"/>
                                          </p:val>
                                        </p:tav>
                                        <p:tav tm="100000">
                                          <p:val>
                                            <p:strVal val="ppt_x"/>
                                          </p:val>
                                        </p:tav>
                                      </p:tavLst>
                                    </p:anim>
                                    <p:anim calcmode="lin" valueType="num">
                                      <p:cBhvr additive="base">
                                        <p:cTn id="61" dur="1250"/>
                                        <p:tgtEl>
                                          <p:spTgt spid="264"/>
                                        </p:tgtEl>
                                        <p:attrNameLst>
                                          <p:attrName>ppt_y</p:attrName>
                                        </p:attrNameLst>
                                      </p:cBhvr>
                                      <p:tavLst>
                                        <p:tav tm="0">
                                          <p:val>
                                            <p:strVal val="ppt_y"/>
                                          </p:val>
                                        </p:tav>
                                        <p:tav tm="100000">
                                          <p:val>
                                            <p:strVal val="1+ppt_h/2"/>
                                          </p:val>
                                        </p:tav>
                                      </p:tavLst>
                                    </p:anim>
                                    <p:set>
                                      <p:cBhvr>
                                        <p:cTn id="62" dur="1" fill="hold">
                                          <p:stCondLst>
                                            <p:cond delay="1249"/>
                                          </p:stCondLst>
                                        </p:cTn>
                                        <p:tgtEl>
                                          <p:spTgt spid="264"/>
                                        </p:tgtEl>
                                        <p:attrNameLst>
                                          <p:attrName>style.visibility</p:attrName>
                                        </p:attrNameLst>
                                      </p:cBhvr>
                                      <p:to>
                                        <p:strVal val="hidden"/>
                                      </p:to>
                                    </p:set>
                                  </p:childTnLst>
                                </p:cTn>
                              </p:par>
                            </p:childTnLst>
                          </p:cTn>
                        </p:par>
                        <p:par>
                          <p:cTn id="63" fill="hold">
                            <p:stCondLst>
                              <p:cond delay="5750"/>
                            </p:stCondLst>
                            <p:childTnLst>
                              <p:par>
                                <p:cTn id="64" presetID="10" presetClass="entr" presetSubtype="0" fill="hold" grpId="0" nodeType="afterEffect">
                                  <p:stCondLst>
                                    <p:cond delay="0"/>
                                  </p:stCondLst>
                                  <p:childTnLst>
                                    <p:set>
                                      <p:cBhvr>
                                        <p:cTn id="65" dur="1" fill="hold">
                                          <p:stCondLst>
                                            <p:cond delay="0"/>
                                          </p:stCondLst>
                                        </p:cTn>
                                        <p:tgtEl>
                                          <p:spTgt spid="262"/>
                                        </p:tgtEl>
                                        <p:attrNameLst>
                                          <p:attrName>style.visibility</p:attrName>
                                        </p:attrNameLst>
                                      </p:cBhvr>
                                      <p:to>
                                        <p:strVal val="visible"/>
                                      </p:to>
                                    </p:set>
                                    <p:animEffect transition="in" filter="fade">
                                      <p:cBhvr>
                                        <p:cTn id="66" dur="500"/>
                                        <p:tgtEl>
                                          <p:spTgt spid="262"/>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241"/>
                                        </p:tgtEl>
                                        <p:attrNameLst>
                                          <p:attrName>style.visibility</p:attrName>
                                        </p:attrNameLst>
                                      </p:cBhvr>
                                      <p:to>
                                        <p:strVal val="visible"/>
                                      </p:to>
                                    </p:set>
                                    <p:animEffect transition="in" filter="fade">
                                      <p:cBhvr>
                                        <p:cTn id="71" dur="1000"/>
                                        <p:tgtEl>
                                          <p:spTgt spid="241"/>
                                        </p:tgtEl>
                                      </p:cBhvr>
                                    </p:animEffect>
                                    <p:anim calcmode="lin" valueType="num">
                                      <p:cBhvr>
                                        <p:cTn id="72" dur="1000" fill="hold"/>
                                        <p:tgtEl>
                                          <p:spTgt spid="241"/>
                                        </p:tgtEl>
                                        <p:attrNameLst>
                                          <p:attrName>ppt_x</p:attrName>
                                        </p:attrNameLst>
                                      </p:cBhvr>
                                      <p:tavLst>
                                        <p:tav tm="0">
                                          <p:val>
                                            <p:strVal val="#ppt_x"/>
                                          </p:val>
                                        </p:tav>
                                        <p:tav tm="100000">
                                          <p:val>
                                            <p:strVal val="#ppt_x"/>
                                          </p:val>
                                        </p:tav>
                                      </p:tavLst>
                                    </p:anim>
                                    <p:anim calcmode="lin" valueType="num">
                                      <p:cBhvr>
                                        <p:cTn id="73" dur="1000" fill="hold"/>
                                        <p:tgtEl>
                                          <p:spTgt spid="241"/>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245"/>
                                        </p:tgtEl>
                                        <p:attrNameLst>
                                          <p:attrName>style.visibility</p:attrName>
                                        </p:attrNameLst>
                                      </p:cBhvr>
                                      <p:to>
                                        <p:strVal val="visible"/>
                                      </p:to>
                                    </p:set>
                                    <p:animEffect transition="in" filter="fade">
                                      <p:cBhvr>
                                        <p:cTn id="78" dur="1000"/>
                                        <p:tgtEl>
                                          <p:spTgt spid="245"/>
                                        </p:tgtEl>
                                      </p:cBhvr>
                                    </p:animEffect>
                                    <p:anim calcmode="lin" valueType="num">
                                      <p:cBhvr>
                                        <p:cTn id="79" dur="1000" fill="hold"/>
                                        <p:tgtEl>
                                          <p:spTgt spid="245"/>
                                        </p:tgtEl>
                                        <p:attrNameLst>
                                          <p:attrName>ppt_x</p:attrName>
                                        </p:attrNameLst>
                                      </p:cBhvr>
                                      <p:tavLst>
                                        <p:tav tm="0">
                                          <p:val>
                                            <p:strVal val="#ppt_x"/>
                                          </p:val>
                                        </p:tav>
                                        <p:tav tm="100000">
                                          <p:val>
                                            <p:strVal val="#ppt_x"/>
                                          </p:val>
                                        </p:tav>
                                      </p:tavLst>
                                    </p:anim>
                                    <p:anim calcmode="lin" valueType="num">
                                      <p:cBhvr>
                                        <p:cTn id="80" dur="1000" fill="hold"/>
                                        <p:tgtEl>
                                          <p:spTgt spid="245"/>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249"/>
                                        </p:tgtEl>
                                        <p:attrNameLst>
                                          <p:attrName>style.visibility</p:attrName>
                                        </p:attrNameLst>
                                      </p:cBhvr>
                                      <p:to>
                                        <p:strVal val="visible"/>
                                      </p:to>
                                    </p:set>
                                    <p:animEffect transition="in" filter="fade">
                                      <p:cBhvr>
                                        <p:cTn id="85" dur="1000"/>
                                        <p:tgtEl>
                                          <p:spTgt spid="249"/>
                                        </p:tgtEl>
                                      </p:cBhvr>
                                    </p:animEffect>
                                    <p:anim calcmode="lin" valueType="num">
                                      <p:cBhvr>
                                        <p:cTn id="86" dur="1000" fill="hold"/>
                                        <p:tgtEl>
                                          <p:spTgt spid="249"/>
                                        </p:tgtEl>
                                        <p:attrNameLst>
                                          <p:attrName>ppt_x</p:attrName>
                                        </p:attrNameLst>
                                      </p:cBhvr>
                                      <p:tavLst>
                                        <p:tav tm="0">
                                          <p:val>
                                            <p:strVal val="#ppt_x"/>
                                          </p:val>
                                        </p:tav>
                                        <p:tav tm="100000">
                                          <p:val>
                                            <p:strVal val="#ppt_x"/>
                                          </p:val>
                                        </p:tav>
                                      </p:tavLst>
                                    </p:anim>
                                    <p:anim calcmode="lin" valueType="num">
                                      <p:cBhvr>
                                        <p:cTn id="87" dur="1000" fill="hold"/>
                                        <p:tgtEl>
                                          <p:spTgt spid="249"/>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253"/>
                                        </p:tgtEl>
                                        <p:attrNameLst>
                                          <p:attrName>style.visibility</p:attrName>
                                        </p:attrNameLst>
                                      </p:cBhvr>
                                      <p:to>
                                        <p:strVal val="visible"/>
                                      </p:to>
                                    </p:set>
                                    <p:animEffect transition="in" filter="fade">
                                      <p:cBhvr>
                                        <p:cTn id="92" dur="1000"/>
                                        <p:tgtEl>
                                          <p:spTgt spid="253"/>
                                        </p:tgtEl>
                                      </p:cBhvr>
                                    </p:animEffect>
                                    <p:anim calcmode="lin" valueType="num">
                                      <p:cBhvr>
                                        <p:cTn id="93" dur="1000" fill="hold"/>
                                        <p:tgtEl>
                                          <p:spTgt spid="253"/>
                                        </p:tgtEl>
                                        <p:attrNameLst>
                                          <p:attrName>ppt_x</p:attrName>
                                        </p:attrNameLst>
                                      </p:cBhvr>
                                      <p:tavLst>
                                        <p:tav tm="0">
                                          <p:val>
                                            <p:strVal val="#ppt_x"/>
                                          </p:val>
                                        </p:tav>
                                        <p:tav tm="100000">
                                          <p:val>
                                            <p:strVal val="#ppt_x"/>
                                          </p:val>
                                        </p:tav>
                                      </p:tavLst>
                                    </p:anim>
                                    <p:anim calcmode="lin" valueType="num">
                                      <p:cBhvr>
                                        <p:cTn id="94" dur="1000" fill="hold"/>
                                        <p:tgtEl>
                                          <p:spTgt spid="253"/>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265"/>
                                        </p:tgtEl>
                                        <p:attrNameLst>
                                          <p:attrName>style.visibility</p:attrName>
                                        </p:attrNameLst>
                                      </p:cBhvr>
                                      <p:to>
                                        <p:strVal val="visible"/>
                                      </p:to>
                                    </p:set>
                                    <p:animEffect transition="in" filter="fade">
                                      <p:cBhvr>
                                        <p:cTn id="99" dur="1000"/>
                                        <p:tgtEl>
                                          <p:spTgt spid="265"/>
                                        </p:tgtEl>
                                      </p:cBhvr>
                                    </p:animEffect>
                                    <p:anim calcmode="lin" valueType="num">
                                      <p:cBhvr>
                                        <p:cTn id="100" dur="1000" fill="hold"/>
                                        <p:tgtEl>
                                          <p:spTgt spid="265"/>
                                        </p:tgtEl>
                                        <p:attrNameLst>
                                          <p:attrName>ppt_x</p:attrName>
                                        </p:attrNameLst>
                                      </p:cBhvr>
                                      <p:tavLst>
                                        <p:tav tm="0">
                                          <p:val>
                                            <p:strVal val="#ppt_x"/>
                                          </p:val>
                                        </p:tav>
                                        <p:tav tm="100000">
                                          <p:val>
                                            <p:strVal val="#ppt_x"/>
                                          </p:val>
                                        </p:tav>
                                      </p:tavLst>
                                    </p:anim>
                                    <p:anim calcmode="lin" valueType="num">
                                      <p:cBhvr>
                                        <p:cTn id="101" dur="1000" fill="hold"/>
                                        <p:tgtEl>
                                          <p:spTgt spid="265"/>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nodeType="clickEffect">
                                  <p:stCondLst>
                                    <p:cond delay="0"/>
                                  </p:stCondLst>
                                  <p:childTnLst>
                                    <p:set>
                                      <p:cBhvr>
                                        <p:cTn id="105" dur="1" fill="hold">
                                          <p:stCondLst>
                                            <p:cond delay="0"/>
                                          </p:stCondLst>
                                        </p:cTn>
                                        <p:tgtEl>
                                          <p:spTgt spid="258"/>
                                        </p:tgtEl>
                                        <p:attrNameLst>
                                          <p:attrName>style.visibility</p:attrName>
                                        </p:attrNameLst>
                                      </p:cBhvr>
                                      <p:to>
                                        <p:strVal val="visible"/>
                                      </p:to>
                                    </p:set>
                                    <p:animEffect transition="in" filter="wipe(down)">
                                      <p:cBhvr>
                                        <p:cTn id="106" dur="5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p:bldP spid="182" grpId="1"/>
      <p:bldP spid="183" grpId="0" animBg="1"/>
      <p:bldP spid="184" grpId="0" animBg="1"/>
      <p:bldP spid="262" grpId="0"/>
      <p:bldP spid="263" grpId="0" animBg="1"/>
      <p:bldP spid="263" grpId="1" animBg="1"/>
      <p:bldP spid="264" grpId="0" animBg="1"/>
      <p:bldP spid="26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EBA282-90EF-8106-027B-A9D806F6C8F2}"/>
              </a:ext>
            </a:extLst>
          </p:cNvPr>
          <p:cNvSpPr/>
          <p:nvPr/>
        </p:nvSpPr>
        <p:spPr>
          <a:xfrm>
            <a:off x="-57150" y="-57150"/>
            <a:ext cx="9318812" cy="5271247"/>
          </a:xfrm>
          <a:prstGeom prst="rect">
            <a:avLst/>
          </a:prstGeom>
          <a:solidFill>
            <a:srgbClr val="0000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784813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A25FFFFC-0F25-BFAF-60EA-30AD53DB562D}"/>
              </a:ext>
            </a:extLst>
          </p:cNvPr>
          <p:cNvSpPr txBox="1"/>
          <p:nvPr/>
        </p:nvSpPr>
        <p:spPr>
          <a:xfrm>
            <a:off x="4294292" y="2078056"/>
            <a:ext cx="3373120" cy="1754326"/>
          </a:xfrm>
          <a:prstGeom prst="rect">
            <a:avLst/>
          </a:prstGeom>
          <a:noFill/>
        </p:spPr>
        <p:txBody>
          <a:bodyPr wrap="square" rtlCol="0">
            <a:spAutoFit/>
          </a:bodyPr>
          <a:lstStyle/>
          <a:p>
            <a:r>
              <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ICT, or Information and Communication Technologies, is the invisible thread integrating computers and networks into our daily lives for work, learning, and global communication.</a:t>
            </a:r>
            <a:endParaRPr lang="fr-FR"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8FACFC5D-EA58-5503-58BA-78F950C2EBB4}"/>
              </a:ext>
            </a:extLst>
          </p:cNvPr>
          <p:cNvSpPr/>
          <p:nvPr/>
        </p:nvSpPr>
        <p:spPr>
          <a:xfrm>
            <a:off x="-1105787" y="-701750"/>
            <a:ext cx="11646195" cy="6719777"/>
          </a:xfrm>
          <a:prstGeom prst="rect">
            <a:avLst/>
          </a:prstGeom>
          <a:noFill/>
          <a:ln w="76200">
            <a:solidFill>
              <a:srgbClr val="13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rgbClr val="13359B"/>
              </a:solidFill>
            </a:endParaRPr>
          </a:p>
        </p:txBody>
      </p:sp>
      <p:sp>
        <p:nvSpPr>
          <p:cNvPr id="6" name="ZoneTexte 5">
            <a:extLst>
              <a:ext uri="{FF2B5EF4-FFF2-40B4-BE49-F238E27FC236}">
                <a16:creationId xmlns:a16="http://schemas.microsoft.com/office/drawing/2014/main" id="{BB2020F1-7D61-2CBB-C37B-004426A9EFCA}"/>
              </a:ext>
            </a:extLst>
          </p:cNvPr>
          <p:cNvSpPr txBox="1"/>
          <p:nvPr/>
        </p:nvSpPr>
        <p:spPr>
          <a:xfrm>
            <a:off x="1835163" y="1519364"/>
            <a:ext cx="2012090" cy="2277547"/>
          </a:xfrm>
          <a:prstGeom prst="rect">
            <a:avLst/>
          </a:prstGeom>
          <a:noFill/>
        </p:spPr>
        <p:txBody>
          <a:bodyPr wrap="none" rtlCol="0">
            <a:spAutoFit/>
          </a:bodyPr>
          <a:lstStyle/>
          <a:p>
            <a:pPr algn="ctr"/>
            <a:r>
              <a:rPr lang="fr-FR" sz="12800" dirty="0">
                <a:solidFill>
                  <a:srgbClr val="13359B"/>
                </a:solidFill>
              </a:rPr>
              <a:t>01</a:t>
            </a:r>
          </a:p>
          <a:p>
            <a:endParaRPr lang="fr-FR" dirty="0"/>
          </a:p>
        </p:txBody>
      </p:sp>
      <p:sp>
        <p:nvSpPr>
          <p:cNvPr id="7" name="ZoneTexte 6">
            <a:extLst>
              <a:ext uri="{FF2B5EF4-FFF2-40B4-BE49-F238E27FC236}">
                <a16:creationId xmlns:a16="http://schemas.microsoft.com/office/drawing/2014/main" id="{FAE049F5-CC32-07E8-6DAA-B71F36544DAD}"/>
              </a:ext>
            </a:extLst>
          </p:cNvPr>
          <p:cNvSpPr txBox="1"/>
          <p:nvPr/>
        </p:nvSpPr>
        <p:spPr>
          <a:xfrm>
            <a:off x="4068726" y="1319855"/>
            <a:ext cx="3461556" cy="984885"/>
          </a:xfrm>
          <a:prstGeom prst="rect">
            <a:avLst/>
          </a:prstGeom>
          <a:noFill/>
        </p:spPr>
        <p:txBody>
          <a:bodyPr wrap="square" rtlCol="0">
            <a:spAutoFit/>
          </a:bodyPr>
          <a:lstStyle/>
          <a:p>
            <a:pPr algn="ctr"/>
            <a:r>
              <a:rPr lang="fr-FR" sz="4400" dirty="0">
                <a:solidFill>
                  <a:srgbClr val="13359B"/>
                </a:solidFill>
              </a:rPr>
              <a:t>Introduction</a:t>
            </a:r>
            <a:endParaRPr lang="fr-FR" sz="8000" dirty="0">
              <a:solidFill>
                <a:srgbClr val="13359B"/>
              </a:solidFill>
            </a:endParaRPr>
          </a:p>
          <a:p>
            <a:endParaRPr lang="fr-FR" dirty="0"/>
          </a:p>
        </p:txBody>
      </p:sp>
    </p:spTree>
    <p:extLst>
      <p:ext uri="{BB962C8B-B14F-4D97-AF65-F5344CB8AC3E}">
        <p14:creationId xmlns:p14="http://schemas.microsoft.com/office/powerpoint/2010/main" val="473910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87063AF-7ED6-0369-E498-B3856B9DA5D9}"/>
              </a:ext>
            </a:extLst>
          </p:cNvPr>
          <p:cNvSpPr txBox="1"/>
          <p:nvPr/>
        </p:nvSpPr>
        <p:spPr>
          <a:xfrm>
            <a:off x="439297" y="2620464"/>
            <a:ext cx="8265404" cy="1538883"/>
          </a:xfrm>
          <a:prstGeom prst="rect">
            <a:avLst/>
          </a:prstGeom>
          <a:noFill/>
        </p:spPr>
        <p:txBody>
          <a:bodyPr wrap="none" rtlCol="0">
            <a:spAutoFit/>
          </a:bodyPr>
          <a:lstStyle/>
          <a:p>
            <a:pPr algn="ctr"/>
            <a:r>
              <a:rPr lang="fr-FR" sz="8000" dirty="0">
                <a:solidFill>
                  <a:srgbClr val="13359B"/>
                </a:solidFill>
              </a:rPr>
              <a:t>TIC Technologies</a:t>
            </a:r>
          </a:p>
          <a:p>
            <a:endParaRPr lang="fr-FR" dirty="0"/>
          </a:p>
        </p:txBody>
      </p:sp>
      <p:sp>
        <p:nvSpPr>
          <p:cNvPr id="4" name="ZoneTexte 3">
            <a:extLst>
              <a:ext uri="{FF2B5EF4-FFF2-40B4-BE49-F238E27FC236}">
                <a16:creationId xmlns:a16="http://schemas.microsoft.com/office/drawing/2014/main" id="{7660E950-AFEB-E07C-5649-6F9BDDE54FE2}"/>
              </a:ext>
            </a:extLst>
          </p:cNvPr>
          <p:cNvSpPr txBox="1"/>
          <p:nvPr/>
        </p:nvSpPr>
        <p:spPr>
          <a:xfrm>
            <a:off x="3565953" y="781318"/>
            <a:ext cx="2012090" cy="2277547"/>
          </a:xfrm>
          <a:prstGeom prst="rect">
            <a:avLst/>
          </a:prstGeom>
          <a:noFill/>
        </p:spPr>
        <p:txBody>
          <a:bodyPr wrap="none" rtlCol="0">
            <a:spAutoFit/>
          </a:bodyPr>
          <a:lstStyle/>
          <a:p>
            <a:pPr algn="ctr"/>
            <a:r>
              <a:rPr lang="fr-FR" sz="12800" dirty="0">
                <a:solidFill>
                  <a:srgbClr val="13359B"/>
                </a:solidFill>
              </a:rPr>
              <a:t>02</a:t>
            </a:r>
          </a:p>
          <a:p>
            <a:endParaRPr lang="fr-FR" dirty="0"/>
          </a:p>
        </p:txBody>
      </p:sp>
      <p:sp>
        <p:nvSpPr>
          <p:cNvPr id="5" name="Rectangle 4">
            <a:extLst>
              <a:ext uri="{FF2B5EF4-FFF2-40B4-BE49-F238E27FC236}">
                <a16:creationId xmlns:a16="http://schemas.microsoft.com/office/drawing/2014/main" id="{5452AE3C-7402-2DD3-3C5B-A488F0A460B2}"/>
              </a:ext>
            </a:extLst>
          </p:cNvPr>
          <p:cNvSpPr/>
          <p:nvPr/>
        </p:nvSpPr>
        <p:spPr>
          <a:xfrm>
            <a:off x="469138" y="540526"/>
            <a:ext cx="8205724" cy="4159875"/>
          </a:xfrm>
          <a:prstGeom prst="rect">
            <a:avLst/>
          </a:prstGeom>
          <a:noFill/>
          <a:ln w="76200">
            <a:solidFill>
              <a:srgbClr val="13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rgbClr val="13359B"/>
              </a:solidFill>
            </a:endParaRPr>
          </a:p>
        </p:txBody>
      </p:sp>
    </p:spTree>
    <p:extLst>
      <p:ext uri="{BB962C8B-B14F-4D97-AF65-F5344CB8AC3E}">
        <p14:creationId xmlns:p14="http://schemas.microsoft.com/office/powerpoint/2010/main" val="316178699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87063AF-7ED6-0369-E498-B3856B9DA5D9}"/>
              </a:ext>
            </a:extLst>
          </p:cNvPr>
          <p:cNvSpPr txBox="1"/>
          <p:nvPr/>
        </p:nvSpPr>
        <p:spPr>
          <a:xfrm>
            <a:off x="1470629" y="195373"/>
            <a:ext cx="6202741" cy="1138773"/>
          </a:xfrm>
          <a:prstGeom prst="rect">
            <a:avLst/>
          </a:prstGeom>
          <a:noFill/>
        </p:spPr>
        <p:txBody>
          <a:bodyPr wrap="square" rtlCol="0">
            <a:spAutoFit/>
          </a:bodyPr>
          <a:lstStyle/>
          <a:p>
            <a:pPr algn="ctr"/>
            <a:r>
              <a:rPr lang="fr-FR" sz="5400" dirty="0">
                <a:solidFill>
                  <a:srgbClr val="13359B"/>
                </a:solidFill>
              </a:rPr>
              <a:t>TIC Technologies</a:t>
            </a:r>
          </a:p>
          <a:p>
            <a:endParaRPr lang="fr-FR" dirty="0"/>
          </a:p>
        </p:txBody>
      </p:sp>
      <p:sp>
        <p:nvSpPr>
          <p:cNvPr id="5" name="Rectangle 4">
            <a:extLst>
              <a:ext uri="{FF2B5EF4-FFF2-40B4-BE49-F238E27FC236}">
                <a16:creationId xmlns:a16="http://schemas.microsoft.com/office/drawing/2014/main" id="{5452AE3C-7402-2DD3-3C5B-A488F0A460B2}"/>
              </a:ext>
            </a:extLst>
          </p:cNvPr>
          <p:cNvSpPr/>
          <p:nvPr/>
        </p:nvSpPr>
        <p:spPr>
          <a:xfrm>
            <a:off x="-489097" y="-559944"/>
            <a:ext cx="10275062" cy="6263387"/>
          </a:xfrm>
          <a:prstGeom prst="rect">
            <a:avLst/>
          </a:prstGeom>
          <a:noFill/>
          <a:ln w="76200">
            <a:solidFill>
              <a:srgbClr val="13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rgbClr val="13359B"/>
              </a:solidFill>
            </a:endParaRPr>
          </a:p>
        </p:txBody>
      </p:sp>
      <p:sp>
        <p:nvSpPr>
          <p:cNvPr id="2" name="Rectangle : coins arrondis 1">
            <a:hlinkHover r:id="" action="ppaction://hlinkshowjump?jump=nextslide"/>
            <a:extLst>
              <a:ext uri="{FF2B5EF4-FFF2-40B4-BE49-F238E27FC236}">
                <a16:creationId xmlns:a16="http://schemas.microsoft.com/office/drawing/2014/main" id="{424F5FEE-1180-8CC3-20AE-E48F24962ECF}"/>
              </a:ext>
            </a:extLst>
          </p:cNvPr>
          <p:cNvSpPr/>
          <p:nvPr/>
        </p:nvSpPr>
        <p:spPr>
          <a:xfrm>
            <a:off x="285098" y="1718653"/>
            <a:ext cx="2371061" cy="215309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600" b="1" dirty="0">
              <a:solidFill>
                <a:schemeClr val="tx1"/>
              </a:solidFill>
              <a:latin typeface="Fira Sans" panose="020B0503050000020004" pitchFamily="34" charset="0"/>
            </a:endParaRPr>
          </a:p>
        </p:txBody>
      </p:sp>
      <p:sp>
        <p:nvSpPr>
          <p:cNvPr id="6" name="Rectangle : coins arrondis 5">
            <a:hlinkHover r:id="rId2" action="ppaction://hlinksldjump"/>
            <a:extLst>
              <a:ext uri="{FF2B5EF4-FFF2-40B4-BE49-F238E27FC236}">
                <a16:creationId xmlns:a16="http://schemas.microsoft.com/office/drawing/2014/main" id="{A8B4CDCD-A59C-3E6C-8FC5-B6FC73752237}"/>
              </a:ext>
            </a:extLst>
          </p:cNvPr>
          <p:cNvSpPr/>
          <p:nvPr/>
        </p:nvSpPr>
        <p:spPr>
          <a:xfrm>
            <a:off x="3265758" y="1718651"/>
            <a:ext cx="2371061" cy="215309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 coins arrondis 6">
            <a:hlinkHover r:id="rId3" action="ppaction://hlinksldjump"/>
            <a:extLst>
              <a:ext uri="{FF2B5EF4-FFF2-40B4-BE49-F238E27FC236}">
                <a16:creationId xmlns:a16="http://schemas.microsoft.com/office/drawing/2014/main" id="{77B2FD9C-1F32-8F0F-B77A-68ED07E2B365}"/>
              </a:ext>
            </a:extLst>
          </p:cNvPr>
          <p:cNvSpPr/>
          <p:nvPr/>
        </p:nvSpPr>
        <p:spPr>
          <a:xfrm>
            <a:off x="6246419" y="1718652"/>
            <a:ext cx="2371061" cy="215309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C59D99C9-9DEB-CDC0-72EA-10B276A6B8C8}"/>
              </a:ext>
            </a:extLst>
          </p:cNvPr>
          <p:cNvSpPr txBox="1"/>
          <p:nvPr/>
        </p:nvSpPr>
        <p:spPr>
          <a:xfrm>
            <a:off x="538322" y="2963630"/>
            <a:ext cx="1864613" cy="369332"/>
          </a:xfrm>
          <a:prstGeom prst="rect">
            <a:avLst/>
          </a:prstGeom>
          <a:noFill/>
        </p:spPr>
        <p:txBody>
          <a:bodyPr wrap="none" rtlCol="0">
            <a:spAutoFit/>
          </a:bodyPr>
          <a:lstStyle/>
          <a:p>
            <a:r>
              <a:rPr lang="fr-FR" sz="1800" b="1" dirty="0">
                <a:latin typeface="Fira Sans" panose="020B0503050000020004" pitchFamily="34" charset="0"/>
              </a:rPr>
              <a:t>Google Services</a:t>
            </a:r>
          </a:p>
        </p:txBody>
      </p:sp>
      <p:sp>
        <p:nvSpPr>
          <p:cNvPr id="10" name="ZoneTexte 9">
            <a:extLst>
              <a:ext uri="{FF2B5EF4-FFF2-40B4-BE49-F238E27FC236}">
                <a16:creationId xmlns:a16="http://schemas.microsoft.com/office/drawing/2014/main" id="{3D33D2C3-3E87-6363-11CC-C542620C392B}"/>
              </a:ext>
            </a:extLst>
          </p:cNvPr>
          <p:cNvSpPr txBox="1"/>
          <p:nvPr/>
        </p:nvSpPr>
        <p:spPr>
          <a:xfrm>
            <a:off x="3568445" y="2963200"/>
            <a:ext cx="1818126" cy="369332"/>
          </a:xfrm>
          <a:prstGeom prst="rect">
            <a:avLst/>
          </a:prstGeom>
          <a:noFill/>
        </p:spPr>
        <p:txBody>
          <a:bodyPr wrap="none" rtlCol="0">
            <a:spAutoFit/>
          </a:bodyPr>
          <a:lstStyle/>
          <a:p>
            <a:r>
              <a:rPr lang="fr-FR" sz="1800" b="1" dirty="0">
                <a:latin typeface="Fira Sans" panose="020B0503050000020004" pitchFamily="34" charset="0"/>
              </a:rPr>
              <a:t>Microsoft Tools</a:t>
            </a:r>
          </a:p>
        </p:txBody>
      </p:sp>
      <p:sp>
        <p:nvSpPr>
          <p:cNvPr id="11" name="ZoneTexte 10">
            <a:extLst>
              <a:ext uri="{FF2B5EF4-FFF2-40B4-BE49-F238E27FC236}">
                <a16:creationId xmlns:a16="http://schemas.microsoft.com/office/drawing/2014/main" id="{6BC85F27-37DB-F7C5-2D1D-E4CE3876EB4B}"/>
              </a:ext>
            </a:extLst>
          </p:cNvPr>
          <p:cNvSpPr txBox="1"/>
          <p:nvPr/>
        </p:nvSpPr>
        <p:spPr>
          <a:xfrm>
            <a:off x="6692003" y="2963200"/>
            <a:ext cx="1479892" cy="369332"/>
          </a:xfrm>
          <a:prstGeom prst="rect">
            <a:avLst/>
          </a:prstGeom>
          <a:noFill/>
        </p:spPr>
        <p:txBody>
          <a:bodyPr wrap="none" rtlCol="0">
            <a:spAutoFit/>
          </a:bodyPr>
          <a:lstStyle/>
          <a:p>
            <a:r>
              <a:rPr lang="fr-FR" sz="1800" b="1" dirty="0">
                <a:latin typeface="Fira Sans" panose="020B0503050000020004" pitchFamily="34" charset="0"/>
              </a:rPr>
              <a:t>Git &amp; </a:t>
            </a:r>
            <a:r>
              <a:rPr lang="fr-FR" sz="1800" b="1" dirty="0" err="1">
                <a:latin typeface="Fira Sans" panose="020B0503050000020004" pitchFamily="34" charset="0"/>
              </a:rPr>
              <a:t>Github</a:t>
            </a:r>
            <a:endParaRPr lang="fr-FR" sz="1800" b="1" dirty="0">
              <a:latin typeface="Fira Sans" panose="020B0503050000020004" pitchFamily="34" charset="0"/>
            </a:endParaRPr>
          </a:p>
        </p:txBody>
      </p:sp>
      <p:pic>
        <p:nvPicPr>
          <p:cNvPr id="12" name="Picture 14" descr="Microsoft Logo Icon PNG Image - PurePNG | Free transparent CC0 PNG ...">
            <a:extLst>
              <a:ext uri="{FF2B5EF4-FFF2-40B4-BE49-F238E27FC236}">
                <a16:creationId xmlns:a16="http://schemas.microsoft.com/office/drawing/2014/main" id="{E13C3488-6A00-FC61-5A2E-D4AA162E75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6371" y="2052249"/>
            <a:ext cx="769836" cy="769836"/>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Colorful Google logo free image download">
            <a:extLst>
              <a:ext uri="{FF2B5EF4-FFF2-40B4-BE49-F238E27FC236}">
                <a16:creationId xmlns:a16="http://schemas.microsoft.com/office/drawing/2014/main" id="{6102793F-B571-A9E5-ACEE-F86CA53059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5710" y="2052249"/>
            <a:ext cx="769836" cy="78584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e 3">
            <a:extLst>
              <a:ext uri="{FF2B5EF4-FFF2-40B4-BE49-F238E27FC236}">
                <a16:creationId xmlns:a16="http://schemas.microsoft.com/office/drawing/2014/main" id="{EDF63505-5AA7-7177-BC88-D3F8BC001DC3}"/>
              </a:ext>
            </a:extLst>
          </p:cNvPr>
          <p:cNvGrpSpPr/>
          <p:nvPr/>
        </p:nvGrpSpPr>
        <p:grpSpPr>
          <a:xfrm>
            <a:off x="6542873" y="2111746"/>
            <a:ext cx="1782583" cy="741884"/>
            <a:chOff x="6437432" y="2107149"/>
            <a:chExt cx="1853226" cy="789829"/>
          </a:xfrm>
        </p:grpSpPr>
        <p:pic>
          <p:nvPicPr>
            <p:cNvPr id="8" name="Picture 4" descr="On vous explique Git et GitHub ! - MV Studio">
              <a:extLst>
                <a:ext uri="{FF2B5EF4-FFF2-40B4-BE49-F238E27FC236}">
                  <a16:creationId xmlns:a16="http://schemas.microsoft.com/office/drawing/2014/main" id="{AF26AD8E-CEE8-298D-3BF4-F785F3BFE96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404" t="34159" r="71500" b="36652"/>
            <a:stretch/>
          </p:blipFill>
          <p:spPr bwMode="auto">
            <a:xfrm>
              <a:off x="6437432" y="2107150"/>
              <a:ext cx="967563" cy="7898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On vous explique Git et GitHub ! - MV Studio">
              <a:extLst>
                <a:ext uri="{FF2B5EF4-FFF2-40B4-BE49-F238E27FC236}">
                  <a16:creationId xmlns:a16="http://schemas.microsoft.com/office/drawing/2014/main" id="{3347A47C-6DC8-4A3E-3C85-5FA09EBFCB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1645" t="18975" r="14535" b="42322"/>
            <a:stretch/>
          </p:blipFill>
          <p:spPr bwMode="auto">
            <a:xfrm>
              <a:off x="7425668" y="2107149"/>
              <a:ext cx="864990" cy="789828"/>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Flèche : droite 14">
            <a:hlinkClick r:id="rId7" action="ppaction://hlinksldjump"/>
            <a:extLst>
              <a:ext uri="{FF2B5EF4-FFF2-40B4-BE49-F238E27FC236}">
                <a16:creationId xmlns:a16="http://schemas.microsoft.com/office/drawing/2014/main" id="{72FFAC87-949C-7D4E-0307-CA7AA9523BB5}"/>
              </a:ext>
            </a:extLst>
          </p:cNvPr>
          <p:cNvSpPr/>
          <p:nvPr/>
        </p:nvSpPr>
        <p:spPr>
          <a:xfrm>
            <a:off x="7536600" y="4396563"/>
            <a:ext cx="1270590" cy="499730"/>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Next</a:t>
            </a:r>
          </a:p>
        </p:txBody>
      </p:sp>
    </p:spTree>
    <p:extLst>
      <p:ext uri="{BB962C8B-B14F-4D97-AF65-F5344CB8AC3E}">
        <p14:creationId xmlns:p14="http://schemas.microsoft.com/office/powerpoint/2010/main" val="17893221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87063AF-7ED6-0369-E498-B3856B9DA5D9}"/>
              </a:ext>
            </a:extLst>
          </p:cNvPr>
          <p:cNvSpPr txBox="1"/>
          <p:nvPr/>
        </p:nvSpPr>
        <p:spPr>
          <a:xfrm>
            <a:off x="1470629" y="195373"/>
            <a:ext cx="6202741" cy="1138773"/>
          </a:xfrm>
          <a:prstGeom prst="rect">
            <a:avLst/>
          </a:prstGeom>
          <a:noFill/>
        </p:spPr>
        <p:txBody>
          <a:bodyPr wrap="square" rtlCol="0">
            <a:spAutoFit/>
          </a:bodyPr>
          <a:lstStyle/>
          <a:p>
            <a:pPr algn="ctr"/>
            <a:r>
              <a:rPr lang="fr-FR" sz="5400" dirty="0">
                <a:solidFill>
                  <a:srgbClr val="13359B"/>
                </a:solidFill>
              </a:rPr>
              <a:t>TIC Technologies</a:t>
            </a:r>
          </a:p>
          <a:p>
            <a:endParaRPr lang="fr-FR" dirty="0"/>
          </a:p>
        </p:txBody>
      </p:sp>
      <p:sp>
        <p:nvSpPr>
          <p:cNvPr id="5" name="Rectangle 4">
            <a:extLst>
              <a:ext uri="{FF2B5EF4-FFF2-40B4-BE49-F238E27FC236}">
                <a16:creationId xmlns:a16="http://schemas.microsoft.com/office/drawing/2014/main" id="{5452AE3C-7402-2DD3-3C5B-A488F0A460B2}"/>
              </a:ext>
            </a:extLst>
          </p:cNvPr>
          <p:cNvSpPr/>
          <p:nvPr/>
        </p:nvSpPr>
        <p:spPr>
          <a:xfrm>
            <a:off x="-489097" y="-559944"/>
            <a:ext cx="10275062" cy="6263387"/>
          </a:xfrm>
          <a:prstGeom prst="rect">
            <a:avLst/>
          </a:prstGeom>
          <a:noFill/>
          <a:ln w="76200">
            <a:solidFill>
              <a:srgbClr val="13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rgbClr val="13359B"/>
              </a:solidFill>
            </a:endParaRPr>
          </a:p>
        </p:txBody>
      </p:sp>
      <p:sp>
        <p:nvSpPr>
          <p:cNvPr id="2" name="Rectangle : coins arrondis 1">
            <a:hlinkClick r:id="" action="ppaction://hlinkshowjump?jump=nextslide"/>
            <a:hlinkHover r:id="" action="ppaction://hlinkshowjump?jump=previousslide"/>
            <a:extLst>
              <a:ext uri="{FF2B5EF4-FFF2-40B4-BE49-F238E27FC236}">
                <a16:creationId xmlns:a16="http://schemas.microsoft.com/office/drawing/2014/main" id="{424F5FEE-1180-8CC3-20AE-E48F24962ECF}"/>
              </a:ext>
            </a:extLst>
          </p:cNvPr>
          <p:cNvSpPr/>
          <p:nvPr/>
        </p:nvSpPr>
        <p:spPr>
          <a:xfrm>
            <a:off x="285098" y="1718653"/>
            <a:ext cx="2371061" cy="259284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600" b="1" dirty="0">
              <a:solidFill>
                <a:schemeClr val="tx1"/>
              </a:solidFill>
              <a:latin typeface="Fira Sans" panose="020B0503050000020004" pitchFamily="34" charset="0"/>
            </a:endParaRPr>
          </a:p>
        </p:txBody>
      </p:sp>
      <p:sp>
        <p:nvSpPr>
          <p:cNvPr id="6" name="Rectangle : coins arrondis 5">
            <a:extLst>
              <a:ext uri="{FF2B5EF4-FFF2-40B4-BE49-F238E27FC236}">
                <a16:creationId xmlns:a16="http://schemas.microsoft.com/office/drawing/2014/main" id="{A8B4CDCD-A59C-3E6C-8FC5-B6FC73752237}"/>
              </a:ext>
            </a:extLst>
          </p:cNvPr>
          <p:cNvSpPr/>
          <p:nvPr/>
        </p:nvSpPr>
        <p:spPr>
          <a:xfrm>
            <a:off x="3265758" y="1718651"/>
            <a:ext cx="2371061" cy="215309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 coins arrondis 6">
            <a:extLst>
              <a:ext uri="{FF2B5EF4-FFF2-40B4-BE49-F238E27FC236}">
                <a16:creationId xmlns:a16="http://schemas.microsoft.com/office/drawing/2014/main" id="{77B2FD9C-1F32-8F0F-B77A-68ED07E2B365}"/>
              </a:ext>
            </a:extLst>
          </p:cNvPr>
          <p:cNvSpPr/>
          <p:nvPr/>
        </p:nvSpPr>
        <p:spPr>
          <a:xfrm>
            <a:off x="6246419" y="1718652"/>
            <a:ext cx="2371061" cy="215309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C59D99C9-9DEB-CDC0-72EA-10B276A6B8C8}"/>
              </a:ext>
            </a:extLst>
          </p:cNvPr>
          <p:cNvSpPr txBox="1"/>
          <p:nvPr/>
        </p:nvSpPr>
        <p:spPr>
          <a:xfrm>
            <a:off x="538321" y="3871744"/>
            <a:ext cx="1864613" cy="369332"/>
          </a:xfrm>
          <a:prstGeom prst="rect">
            <a:avLst/>
          </a:prstGeom>
          <a:noFill/>
        </p:spPr>
        <p:txBody>
          <a:bodyPr wrap="none" rtlCol="0">
            <a:spAutoFit/>
          </a:bodyPr>
          <a:lstStyle/>
          <a:p>
            <a:r>
              <a:rPr lang="fr-FR" sz="1800" b="1" dirty="0">
                <a:latin typeface="Fira Sans" panose="020B0503050000020004" pitchFamily="34" charset="0"/>
              </a:rPr>
              <a:t>Google Services</a:t>
            </a:r>
          </a:p>
        </p:txBody>
      </p:sp>
      <p:sp>
        <p:nvSpPr>
          <p:cNvPr id="10" name="ZoneTexte 9">
            <a:extLst>
              <a:ext uri="{FF2B5EF4-FFF2-40B4-BE49-F238E27FC236}">
                <a16:creationId xmlns:a16="http://schemas.microsoft.com/office/drawing/2014/main" id="{3D33D2C3-3E87-6363-11CC-C542620C392B}"/>
              </a:ext>
            </a:extLst>
          </p:cNvPr>
          <p:cNvSpPr txBox="1"/>
          <p:nvPr/>
        </p:nvSpPr>
        <p:spPr>
          <a:xfrm>
            <a:off x="3568445" y="2963200"/>
            <a:ext cx="1818126" cy="369332"/>
          </a:xfrm>
          <a:prstGeom prst="rect">
            <a:avLst/>
          </a:prstGeom>
          <a:noFill/>
        </p:spPr>
        <p:txBody>
          <a:bodyPr wrap="none" rtlCol="0">
            <a:spAutoFit/>
          </a:bodyPr>
          <a:lstStyle/>
          <a:p>
            <a:r>
              <a:rPr lang="fr-FR" sz="1800" b="1" dirty="0">
                <a:latin typeface="Fira Sans" panose="020B0503050000020004" pitchFamily="34" charset="0"/>
              </a:rPr>
              <a:t>Microsoft Tools</a:t>
            </a:r>
          </a:p>
        </p:txBody>
      </p:sp>
      <p:sp>
        <p:nvSpPr>
          <p:cNvPr id="11" name="ZoneTexte 10">
            <a:extLst>
              <a:ext uri="{FF2B5EF4-FFF2-40B4-BE49-F238E27FC236}">
                <a16:creationId xmlns:a16="http://schemas.microsoft.com/office/drawing/2014/main" id="{6BC85F27-37DB-F7C5-2D1D-E4CE3876EB4B}"/>
              </a:ext>
            </a:extLst>
          </p:cNvPr>
          <p:cNvSpPr txBox="1"/>
          <p:nvPr/>
        </p:nvSpPr>
        <p:spPr>
          <a:xfrm>
            <a:off x="6692003" y="2963200"/>
            <a:ext cx="1479892" cy="369332"/>
          </a:xfrm>
          <a:prstGeom prst="rect">
            <a:avLst/>
          </a:prstGeom>
          <a:noFill/>
        </p:spPr>
        <p:txBody>
          <a:bodyPr wrap="none" rtlCol="0">
            <a:spAutoFit/>
          </a:bodyPr>
          <a:lstStyle/>
          <a:p>
            <a:r>
              <a:rPr lang="fr-FR" sz="1800" b="1" dirty="0">
                <a:latin typeface="Fira Sans" panose="020B0503050000020004" pitchFamily="34" charset="0"/>
              </a:rPr>
              <a:t>Git &amp; </a:t>
            </a:r>
            <a:r>
              <a:rPr lang="fr-FR" sz="1800" b="1" dirty="0" err="1">
                <a:latin typeface="Fira Sans" panose="020B0503050000020004" pitchFamily="34" charset="0"/>
              </a:rPr>
              <a:t>Github</a:t>
            </a:r>
            <a:endParaRPr lang="fr-FR" sz="1800" b="1" dirty="0">
              <a:latin typeface="Fira Sans" panose="020B0503050000020004" pitchFamily="34" charset="0"/>
            </a:endParaRPr>
          </a:p>
        </p:txBody>
      </p:sp>
      <p:pic>
        <p:nvPicPr>
          <p:cNvPr id="12" name="Picture 14" descr="Microsoft Logo Icon PNG Image - PurePNG | Free transparent CC0 PNG ...">
            <a:extLst>
              <a:ext uri="{FF2B5EF4-FFF2-40B4-BE49-F238E27FC236}">
                <a16:creationId xmlns:a16="http://schemas.microsoft.com/office/drawing/2014/main" id="{E13C3488-6A00-FC61-5A2E-D4AA162E75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6371" y="2052249"/>
            <a:ext cx="769836" cy="769836"/>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Colorful Google logo free image download">
            <a:extLst>
              <a:ext uri="{FF2B5EF4-FFF2-40B4-BE49-F238E27FC236}">
                <a16:creationId xmlns:a16="http://schemas.microsoft.com/office/drawing/2014/main" id="{6102793F-B571-A9E5-ACEE-F86CA5305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261" y="1860571"/>
            <a:ext cx="584736" cy="59689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e 3">
            <a:extLst>
              <a:ext uri="{FF2B5EF4-FFF2-40B4-BE49-F238E27FC236}">
                <a16:creationId xmlns:a16="http://schemas.microsoft.com/office/drawing/2014/main" id="{EDF63505-5AA7-7177-BC88-D3F8BC001DC3}"/>
              </a:ext>
            </a:extLst>
          </p:cNvPr>
          <p:cNvGrpSpPr/>
          <p:nvPr/>
        </p:nvGrpSpPr>
        <p:grpSpPr>
          <a:xfrm>
            <a:off x="6542873" y="2111746"/>
            <a:ext cx="1782583" cy="741884"/>
            <a:chOff x="6437432" y="2107149"/>
            <a:chExt cx="1853226" cy="789829"/>
          </a:xfrm>
        </p:grpSpPr>
        <p:pic>
          <p:nvPicPr>
            <p:cNvPr id="8" name="Picture 4" descr="On vous explique Git et GitHub ! - MV Studio">
              <a:extLst>
                <a:ext uri="{FF2B5EF4-FFF2-40B4-BE49-F238E27FC236}">
                  <a16:creationId xmlns:a16="http://schemas.microsoft.com/office/drawing/2014/main" id="{AF26AD8E-CEE8-298D-3BF4-F785F3BFE9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404" t="34159" r="71500" b="36652"/>
            <a:stretch/>
          </p:blipFill>
          <p:spPr bwMode="auto">
            <a:xfrm>
              <a:off x="6437432" y="2107150"/>
              <a:ext cx="967563" cy="7898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On vous explique Git et GitHub ! - MV Studio">
              <a:extLst>
                <a:ext uri="{FF2B5EF4-FFF2-40B4-BE49-F238E27FC236}">
                  <a16:creationId xmlns:a16="http://schemas.microsoft.com/office/drawing/2014/main" id="{3347A47C-6DC8-4A3E-3C85-5FA09EBFCB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45" t="18975" r="14535" b="42322"/>
            <a:stretch/>
          </p:blipFill>
          <p:spPr bwMode="auto">
            <a:xfrm>
              <a:off x="7425668" y="2107149"/>
              <a:ext cx="864990" cy="789828"/>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pslz="http://schemas.microsoft.com/office/powerpoint/2016/slidezoom">
        <mc:Choice Requires="pslz">
          <p:graphicFrame>
            <p:nvGraphicFramePr>
              <p:cNvPr id="15" name="Zoom de diapositive 14">
                <a:extLst>
                  <a:ext uri="{FF2B5EF4-FFF2-40B4-BE49-F238E27FC236}">
                    <a16:creationId xmlns:a16="http://schemas.microsoft.com/office/drawing/2014/main" id="{E72CECA9-ADA8-D3ED-658E-0923DF28AB07}"/>
                  </a:ext>
                </a:extLst>
              </p:cNvPr>
              <p:cNvGraphicFramePr>
                <a:graphicFrameLocks noChangeAspect="1"/>
              </p:cNvGraphicFramePr>
              <p:nvPr>
                <p:extLst>
                  <p:ext uri="{D42A27DB-BD31-4B8C-83A1-F6EECF244321}">
                    <p14:modId xmlns:p14="http://schemas.microsoft.com/office/powerpoint/2010/main" val="3706807364"/>
                  </p:ext>
                </p:extLst>
              </p:nvPr>
            </p:nvGraphicFramePr>
            <p:xfrm>
              <a:off x="425899" y="2599384"/>
              <a:ext cx="2089458" cy="1175320"/>
            </p:xfrm>
            <a:graphic>
              <a:graphicData uri="http://schemas.microsoft.com/office/powerpoint/2016/slidezoom">
                <pslz:sldZm>
                  <pslz:sldZmObj sldId="257" cId="0">
                    <pslz:zmPr id="{95169EBF-829D-4A30-9780-01918FFE0CCF}" transitionDur="500">
                      <p166:blipFill xmlns:p166="http://schemas.microsoft.com/office/powerpoint/2016/6/main">
                        <a:blip r:embed="rId5"/>
                        <a:stretch>
                          <a:fillRect/>
                        </a:stretch>
                      </p166:blipFill>
                      <p166:spPr xmlns:p166="http://schemas.microsoft.com/office/powerpoint/2016/6/main">
                        <a:xfrm>
                          <a:off x="0" y="0"/>
                          <a:ext cx="2089458" cy="1175320"/>
                        </a:xfrm>
                        <a:prstGeom prst="rect">
                          <a:avLst/>
                        </a:prstGeom>
                        <a:ln>
                          <a:noFill/>
                        </a:ln>
                        <a:effectLst>
                          <a:outerShdw blurRad="190500" algn="tl" rotWithShape="0">
                            <a:srgbClr val="000000">
                              <a:alpha val="70000"/>
                            </a:srgbClr>
                          </a:outerShdw>
                        </a:effectLst>
                      </p166:spPr>
                    </pslz:zmPr>
                  </pslz:sldZmObj>
                </pslz:sldZm>
              </a:graphicData>
            </a:graphic>
          </p:graphicFrame>
        </mc:Choice>
        <mc:Fallback xmlns="">
          <p:pic>
            <p:nvPicPr>
              <p:cNvPr id="15" name="Zoom de diapositive 14">
                <a:hlinkClick r:id="rId6" action="ppaction://hlinksldjump"/>
                <a:extLst>
                  <a:ext uri="{FF2B5EF4-FFF2-40B4-BE49-F238E27FC236}">
                    <a16:creationId xmlns:a16="http://schemas.microsoft.com/office/drawing/2014/main" id="{E72CECA9-ADA8-D3ED-658E-0923DF28AB07}"/>
                  </a:ext>
                </a:extLst>
              </p:cNvPr>
              <p:cNvPicPr>
                <a:picLocks noGrp="1" noRot="1" noChangeAspect="1" noMove="1" noResize="1" noEditPoints="1" noAdjustHandles="1" noChangeArrowheads="1" noChangeShapeType="1"/>
              </p:cNvPicPr>
              <p:nvPr/>
            </p:nvPicPr>
            <p:blipFill>
              <a:blip r:embed="rId7"/>
              <a:stretch>
                <a:fillRect/>
              </a:stretch>
            </p:blipFill>
            <p:spPr>
              <a:xfrm>
                <a:off x="425899" y="2599384"/>
                <a:ext cx="2089458" cy="1175320"/>
              </a:xfrm>
              <a:prstGeom prst="rect">
                <a:avLst/>
              </a:prstGeom>
              <a:ln>
                <a:noFill/>
              </a:ln>
              <a:effectLst>
                <a:outerShdw blurRad="190500" algn="tl" rotWithShape="0">
                  <a:srgbClr val="000000">
                    <a:alpha val="70000"/>
                  </a:srgbClr>
                </a:outerShdw>
              </a:effectLst>
            </p:spPr>
          </p:pic>
        </mc:Fallback>
      </mc:AlternateContent>
    </p:spTree>
    <p:extLst>
      <p:ext uri="{BB962C8B-B14F-4D97-AF65-F5344CB8AC3E}">
        <p14:creationId xmlns:p14="http://schemas.microsoft.com/office/powerpoint/2010/main" val="15173717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31" name="Groupe 30">
            <a:extLst>
              <a:ext uri="{FF2B5EF4-FFF2-40B4-BE49-F238E27FC236}">
                <a16:creationId xmlns:a16="http://schemas.microsoft.com/office/drawing/2014/main" id="{8D3BAFE8-7E2F-96A2-0D76-8CA91FE99C17}"/>
              </a:ext>
            </a:extLst>
          </p:cNvPr>
          <p:cNvGrpSpPr/>
          <p:nvPr/>
        </p:nvGrpSpPr>
        <p:grpSpPr>
          <a:xfrm>
            <a:off x="6089650" y="2921124"/>
            <a:ext cx="2866775" cy="749151"/>
            <a:chOff x="6089650" y="2921124"/>
            <a:chExt cx="2866775" cy="749151"/>
          </a:xfrm>
        </p:grpSpPr>
        <p:sp>
          <p:nvSpPr>
            <p:cNvPr id="12" name="Google Shape;179;p14">
              <a:extLst>
                <a:ext uri="{FF2B5EF4-FFF2-40B4-BE49-F238E27FC236}">
                  <a16:creationId xmlns:a16="http://schemas.microsoft.com/office/drawing/2014/main" id="{02BE45F6-7DA6-C0D8-ED93-6105AAFA2473}"/>
                </a:ext>
              </a:extLst>
            </p:cNvPr>
            <p:cNvSpPr txBox="1"/>
            <p:nvPr/>
          </p:nvSpPr>
          <p:spPr>
            <a:xfrm>
              <a:off x="6641130" y="2921124"/>
              <a:ext cx="1636800" cy="299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dirty="0">
                  <a:latin typeface="Fira Sans Medium"/>
                  <a:ea typeface="Fira Sans Medium"/>
                  <a:cs typeface="Fira Sans Medium"/>
                  <a:sym typeface="Fira Sans Medium"/>
                </a:rPr>
                <a:t>Meet</a:t>
              </a:r>
              <a:endParaRPr sz="1500" dirty="0">
                <a:latin typeface="Fira Sans Medium"/>
                <a:ea typeface="Fira Sans Medium"/>
                <a:cs typeface="Fira Sans Medium"/>
                <a:sym typeface="Fira Sans Medium"/>
              </a:endParaRPr>
            </a:p>
          </p:txBody>
        </p:sp>
        <p:sp>
          <p:nvSpPr>
            <p:cNvPr id="13" name="Google Shape;180;p14">
              <a:extLst>
                <a:ext uri="{FF2B5EF4-FFF2-40B4-BE49-F238E27FC236}">
                  <a16:creationId xmlns:a16="http://schemas.microsoft.com/office/drawing/2014/main" id="{0A4BA91E-D335-C725-29C7-EE6508A9A2BC}"/>
                </a:ext>
              </a:extLst>
            </p:cNvPr>
            <p:cNvSpPr txBox="1"/>
            <p:nvPr/>
          </p:nvSpPr>
          <p:spPr>
            <a:xfrm>
              <a:off x="6089650" y="3137475"/>
              <a:ext cx="2188280" cy="532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effectLst/>
                  <a:latin typeface="Fira Sans" panose="020B0503050000020004" pitchFamily="34" charset="0"/>
                  <a:ea typeface="Arial" panose="020B0604020202020204" pitchFamily="34" charset="0"/>
                </a:rPr>
                <a:t>Seamless video conferencing.</a:t>
              </a:r>
              <a:endParaRPr sz="700" dirty="0">
                <a:latin typeface="Fira Sans" panose="020B0503050000020004" pitchFamily="34" charset="0"/>
                <a:ea typeface="Fira Sans"/>
                <a:cs typeface="Fira Sans"/>
                <a:sym typeface="Fira Sans"/>
              </a:endParaRPr>
            </a:p>
          </p:txBody>
        </p:sp>
        <p:grpSp>
          <p:nvGrpSpPr>
            <p:cNvPr id="23" name="Groupe 22">
              <a:extLst>
                <a:ext uri="{FF2B5EF4-FFF2-40B4-BE49-F238E27FC236}">
                  <a16:creationId xmlns:a16="http://schemas.microsoft.com/office/drawing/2014/main" id="{9BBC5602-8C79-6C07-88A3-8C4E2E76F85F}"/>
                </a:ext>
              </a:extLst>
            </p:cNvPr>
            <p:cNvGrpSpPr/>
            <p:nvPr/>
          </p:nvGrpSpPr>
          <p:grpSpPr>
            <a:xfrm>
              <a:off x="8326294" y="2964606"/>
              <a:ext cx="630131" cy="630104"/>
              <a:chOff x="8326294" y="2964606"/>
              <a:chExt cx="630131" cy="630104"/>
            </a:xfrm>
          </p:grpSpPr>
          <p:grpSp>
            <p:nvGrpSpPr>
              <p:cNvPr id="14" name="Google Shape;196;p14">
                <a:extLst>
                  <a:ext uri="{FF2B5EF4-FFF2-40B4-BE49-F238E27FC236}">
                    <a16:creationId xmlns:a16="http://schemas.microsoft.com/office/drawing/2014/main" id="{141A1B49-05D3-667D-413F-235D6EE46358}"/>
                  </a:ext>
                </a:extLst>
              </p:cNvPr>
              <p:cNvGrpSpPr/>
              <p:nvPr/>
            </p:nvGrpSpPr>
            <p:grpSpPr>
              <a:xfrm>
                <a:off x="8326294" y="2964606"/>
                <a:ext cx="630131" cy="630104"/>
                <a:chOff x="6323089" y="2499219"/>
                <a:chExt cx="630131" cy="630104"/>
              </a:xfrm>
              <a:solidFill>
                <a:schemeClr val="bg2">
                  <a:lumMod val="40000"/>
                  <a:lumOff val="60000"/>
                  <a:alpha val="50196"/>
                </a:schemeClr>
              </a:solidFill>
            </p:grpSpPr>
            <p:sp>
              <p:nvSpPr>
                <p:cNvPr id="15" name="Google Shape;197;p14">
                  <a:extLst>
                    <a:ext uri="{FF2B5EF4-FFF2-40B4-BE49-F238E27FC236}">
                      <a16:creationId xmlns:a16="http://schemas.microsoft.com/office/drawing/2014/main" id="{3B53FD71-5C00-40BE-F8EC-425F2D72D622}"/>
                    </a:ext>
                  </a:extLst>
                </p:cNvPr>
                <p:cNvSpPr/>
                <p:nvPr/>
              </p:nvSpPr>
              <p:spPr>
                <a:xfrm>
                  <a:off x="6368635" y="2544765"/>
                  <a:ext cx="539039" cy="539012"/>
                </a:xfrm>
                <a:custGeom>
                  <a:avLst/>
                  <a:gdLst/>
                  <a:ahLst/>
                  <a:cxnLst/>
                  <a:rect l="l" t="t" r="r" b="b"/>
                  <a:pathLst>
                    <a:path w="20238" h="20237" extrusionOk="0">
                      <a:moveTo>
                        <a:pt x="10135" y="0"/>
                      </a:moveTo>
                      <a:cubicBezTo>
                        <a:pt x="4530" y="0"/>
                        <a:pt x="1" y="4529"/>
                        <a:pt x="1" y="10103"/>
                      </a:cubicBezTo>
                      <a:cubicBezTo>
                        <a:pt x="1" y="15708"/>
                        <a:pt x="4530" y="20237"/>
                        <a:pt x="10135" y="20237"/>
                      </a:cubicBezTo>
                      <a:cubicBezTo>
                        <a:pt x="15709" y="20237"/>
                        <a:pt x="20237" y="15708"/>
                        <a:pt x="20237" y="10103"/>
                      </a:cubicBezTo>
                      <a:cubicBezTo>
                        <a:pt x="20237" y="4529"/>
                        <a:pt x="15709" y="0"/>
                        <a:pt x="10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0;p14">
                  <a:extLst>
                    <a:ext uri="{FF2B5EF4-FFF2-40B4-BE49-F238E27FC236}">
                      <a16:creationId xmlns:a16="http://schemas.microsoft.com/office/drawing/2014/main" id="{5194E49D-FC05-A69C-F90F-06504B914BD8}"/>
                    </a:ext>
                  </a:extLst>
                </p:cNvPr>
                <p:cNvSpPr/>
                <p:nvPr/>
              </p:nvSpPr>
              <p:spPr>
                <a:xfrm>
                  <a:off x="6533133" y="2499219"/>
                  <a:ext cx="420087" cy="535630"/>
                </a:xfrm>
                <a:custGeom>
                  <a:avLst/>
                  <a:gdLst/>
                  <a:ahLst/>
                  <a:cxnLst/>
                  <a:rect l="l" t="t" r="r" b="b"/>
                  <a:pathLst>
                    <a:path w="15772" h="20110" fill="none" extrusionOk="0">
                      <a:moveTo>
                        <a:pt x="12383" y="20110"/>
                      </a:moveTo>
                      <a:cubicBezTo>
                        <a:pt x="14473" y="17988"/>
                        <a:pt x="15772" y="15043"/>
                        <a:pt x="15772" y="11813"/>
                      </a:cubicBezTo>
                      <a:cubicBezTo>
                        <a:pt x="15772" y="5289"/>
                        <a:pt x="10483" y="0"/>
                        <a:pt x="3959" y="0"/>
                      </a:cubicBezTo>
                      <a:cubicBezTo>
                        <a:pt x="2566" y="0"/>
                        <a:pt x="1235" y="253"/>
                        <a:pt x="0" y="697"/>
                      </a:cubicBezTo>
                    </a:path>
                  </a:pathLst>
                </a:custGeom>
                <a:grp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1;p14">
                  <a:extLst>
                    <a:ext uri="{FF2B5EF4-FFF2-40B4-BE49-F238E27FC236}">
                      <a16:creationId xmlns:a16="http://schemas.microsoft.com/office/drawing/2014/main" id="{0892E235-E1D8-F10E-B4CD-7C3D798DD364}"/>
                    </a:ext>
                  </a:extLst>
                </p:cNvPr>
                <p:cNvSpPr/>
                <p:nvPr/>
              </p:nvSpPr>
              <p:spPr>
                <a:xfrm>
                  <a:off x="6323089" y="2584398"/>
                  <a:ext cx="315518" cy="544925"/>
                </a:xfrm>
                <a:custGeom>
                  <a:avLst/>
                  <a:gdLst/>
                  <a:ahLst/>
                  <a:cxnLst/>
                  <a:rect l="l" t="t" r="r" b="b"/>
                  <a:pathLst>
                    <a:path w="11846" h="20459" fill="none" extrusionOk="0">
                      <a:moveTo>
                        <a:pt x="3738" y="1"/>
                      </a:moveTo>
                      <a:cubicBezTo>
                        <a:pt x="1458" y="2154"/>
                        <a:pt x="1" y="5226"/>
                        <a:pt x="1" y="8615"/>
                      </a:cubicBezTo>
                      <a:cubicBezTo>
                        <a:pt x="1" y="15138"/>
                        <a:pt x="5321" y="20459"/>
                        <a:pt x="11845" y="20459"/>
                      </a:cubicBezTo>
                    </a:path>
                  </a:pathLst>
                </a:custGeom>
                <a:grp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04" name="Picture 8" descr="Google Meet. Editorial Logo App Icon. Vector Illustration 18911647 ...">
                <a:extLst>
                  <a:ext uri="{FF2B5EF4-FFF2-40B4-BE49-F238E27FC236}">
                    <a16:creationId xmlns:a16="http://schemas.microsoft.com/office/drawing/2014/main" id="{9253193C-64A7-3614-BE4A-0C98876F14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413" r="31015" b="45804"/>
              <a:stretch/>
            </p:blipFill>
            <p:spPr bwMode="auto">
              <a:xfrm>
                <a:off x="8419943" y="3122311"/>
                <a:ext cx="479686" cy="34055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4" name="Groupe 33">
            <a:extLst>
              <a:ext uri="{FF2B5EF4-FFF2-40B4-BE49-F238E27FC236}">
                <a16:creationId xmlns:a16="http://schemas.microsoft.com/office/drawing/2014/main" id="{69D7B127-8BF6-5F76-D56D-9440AA6112C2}"/>
              </a:ext>
            </a:extLst>
          </p:cNvPr>
          <p:cNvGrpSpPr/>
          <p:nvPr/>
        </p:nvGrpSpPr>
        <p:grpSpPr>
          <a:xfrm>
            <a:off x="173718" y="2015834"/>
            <a:ext cx="2440306" cy="749151"/>
            <a:chOff x="173718" y="2015834"/>
            <a:chExt cx="2440306" cy="749151"/>
          </a:xfrm>
        </p:grpSpPr>
        <p:sp>
          <p:nvSpPr>
            <p:cNvPr id="172" name="Google Shape;172;p14"/>
            <p:cNvSpPr txBox="1"/>
            <p:nvPr/>
          </p:nvSpPr>
          <p:spPr>
            <a:xfrm>
              <a:off x="852844" y="2015834"/>
              <a:ext cx="16368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latin typeface="Fira Sans Medium"/>
                  <a:ea typeface="Fira Sans Medium"/>
                  <a:cs typeface="Fira Sans Medium"/>
                  <a:sym typeface="Fira Sans Medium"/>
                </a:rPr>
                <a:t>Drive</a:t>
              </a:r>
              <a:endParaRPr sz="1500" dirty="0">
                <a:latin typeface="Fira Sans Medium"/>
                <a:ea typeface="Fira Sans Medium"/>
                <a:cs typeface="Fira Sans Medium"/>
                <a:sym typeface="Fira Sans Medium"/>
              </a:endParaRPr>
            </a:p>
          </p:txBody>
        </p:sp>
        <p:sp>
          <p:nvSpPr>
            <p:cNvPr id="173" name="Google Shape;173;p14"/>
            <p:cNvSpPr txBox="1"/>
            <p:nvPr/>
          </p:nvSpPr>
          <p:spPr>
            <a:xfrm>
              <a:off x="852843" y="2232185"/>
              <a:ext cx="1761181" cy="532800"/>
            </a:xfrm>
            <a:prstGeom prst="rect">
              <a:avLst/>
            </a:prstGeom>
            <a:noFill/>
            <a:ln>
              <a:noFill/>
            </a:ln>
          </p:spPr>
          <p:txBody>
            <a:bodyPr spcFirstLastPara="1" wrap="square" lIns="91425" tIns="91425" rIns="91425" bIns="91425" anchor="t" anchorCtr="0">
              <a:noAutofit/>
            </a:bodyPr>
            <a:lstStyle/>
            <a:p>
              <a:r>
                <a:rPr lang="en-US" sz="1200" dirty="0">
                  <a:effectLst/>
                  <a:latin typeface="Fira Sans" panose="020B0503050000020004" pitchFamily="34" charset="0"/>
                  <a:ea typeface="Cambria" panose="02040503050406030204" pitchFamily="18" charset="0"/>
                  <a:cs typeface="Arial" panose="020B0604020202020204" pitchFamily="34" charset="0"/>
                </a:rPr>
                <a:t>Cloud-based collaboration for files.</a:t>
              </a:r>
              <a:endParaRPr lang="fr-FR" sz="1200" dirty="0">
                <a:effectLst/>
                <a:latin typeface="Fira Sans" panose="020B0503050000020004" pitchFamily="34" charset="0"/>
                <a:ea typeface="Cambria" panose="02040503050406030204" pitchFamily="18" charset="0"/>
                <a:cs typeface="Arial" panose="020B0604020202020204" pitchFamily="34" charset="0"/>
              </a:endParaRPr>
            </a:p>
            <a:p>
              <a:pPr marL="0" lvl="0" indent="0" algn="l" rtl="0">
                <a:spcBef>
                  <a:spcPts val="0"/>
                </a:spcBef>
                <a:spcAft>
                  <a:spcPts val="0"/>
                </a:spcAft>
                <a:buNone/>
              </a:pPr>
              <a:endParaRPr lang="en-US" sz="1200" dirty="0">
                <a:latin typeface="Fira Sans"/>
                <a:ea typeface="Fira Sans"/>
                <a:cs typeface="Fira Sans"/>
                <a:sym typeface="Fira Sans"/>
              </a:endParaRPr>
            </a:p>
          </p:txBody>
        </p:sp>
        <p:grpSp>
          <p:nvGrpSpPr>
            <p:cNvPr id="26" name="Groupe 25">
              <a:extLst>
                <a:ext uri="{FF2B5EF4-FFF2-40B4-BE49-F238E27FC236}">
                  <a16:creationId xmlns:a16="http://schemas.microsoft.com/office/drawing/2014/main" id="{E14A3BFA-8142-3B86-1242-148D7265BDFD}"/>
                </a:ext>
              </a:extLst>
            </p:cNvPr>
            <p:cNvGrpSpPr/>
            <p:nvPr/>
          </p:nvGrpSpPr>
          <p:grpSpPr>
            <a:xfrm>
              <a:off x="173718" y="2051032"/>
              <a:ext cx="630756" cy="638388"/>
              <a:chOff x="173718" y="2051032"/>
              <a:chExt cx="630756" cy="638388"/>
            </a:xfrm>
          </p:grpSpPr>
          <p:grpSp>
            <p:nvGrpSpPr>
              <p:cNvPr id="215" name="Google Shape;215;p14"/>
              <p:cNvGrpSpPr/>
              <p:nvPr/>
            </p:nvGrpSpPr>
            <p:grpSpPr>
              <a:xfrm>
                <a:off x="174370" y="2059316"/>
                <a:ext cx="630104" cy="630104"/>
                <a:chOff x="2190776" y="2499219"/>
                <a:chExt cx="630104" cy="630104"/>
              </a:xfrm>
              <a:solidFill>
                <a:schemeClr val="bg2">
                  <a:lumMod val="40000"/>
                  <a:lumOff val="60000"/>
                  <a:alpha val="47843"/>
                </a:schemeClr>
              </a:solidFill>
            </p:grpSpPr>
            <p:sp>
              <p:nvSpPr>
                <p:cNvPr id="216" name="Google Shape;216;p14"/>
                <p:cNvSpPr/>
                <p:nvPr/>
              </p:nvSpPr>
              <p:spPr>
                <a:xfrm>
                  <a:off x="2236321" y="2544765"/>
                  <a:ext cx="539012" cy="539012"/>
                </a:xfrm>
                <a:custGeom>
                  <a:avLst/>
                  <a:gdLst/>
                  <a:ahLst/>
                  <a:cxnLst/>
                  <a:rect l="l" t="t" r="r" b="b"/>
                  <a:pathLst>
                    <a:path w="20237" h="20237" extrusionOk="0">
                      <a:moveTo>
                        <a:pt x="10103" y="0"/>
                      </a:moveTo>
                      <a:cubicBezTo>
                        <a:pt x="4529" y="0"/>
                        <a:pt x="0" y="4529"/>
                        <a:pt x="0" y="10103"/>
                      </a:cubicBezTo>
                      <a:cubicBezTo>
                        <a:pt x="0" y="15708"/>
                        <a:pt x="4529" y="20237"/>
                        <a:pt x="10103" y="20237"/>
                      </a:cubicBezTo>
                      <a:cubicBezTo>
                        <a:pt x="15708" y="20237"/>
                        <a:pt x="20237" y="15708"/>
                        <a:pt x="20237" y="10103"/>
                      </a:cubicBezTo>
                      <a:cubicBezTo>
                        <a:pt x="20237" y="4529"/>
                        <a:pt x="15708" y="0"/>
                        <a:pt x="101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a:off x="2190776" y="2499219"/>
                  <a:ext cx="420087" cy="535630"/>
                </a:xfrm>
                <a:custGeom>
                  <a:avLst/>
                  <a:gdLst/>
                  <a:ahLst/>
                  <a:cxnLst/>
                  <a:rect l="l" t="t" r="r" b="b"/>
                  <a:pathLst>
                    <a:path w="15772" h="20110" fill="none" extrusionOk="0">
                      <a:moveTo>
                        <a:pt x="3389" y="20110"/>
                      </a:moveTo>
                      <a:cubicBezTo>
                        <a:pt x="1298" y="17988"/>
                        <a:pt x="0" y="15043"/>
                        <a:pt x="0" y="11813"/>
                      </a:cubicBezTo>
                      <a:cubicBezTo>
                        <a:pt x="0" y="5289"/>
                        <a:pt x="5289" y="0"/>
                        <a:pt x="11813" y="0"/>
                      </a:cubicBezTo>
                      <a:cubicBezTo>
                        <a:pt x="13206" y="0"/>
                        <a:pt x="14536" y="253"/>
                        <a:pt x="15771" y="697"/>
                      </a:cubicBezTo>
                    </a:path>
                  </a:pathLst>
                </a:custGeom>
                <a:grp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4"/>
                <p:cNvSpPr/>
                <p:nvPr/>
              </p:nvSpPr>
              <p:spPr>
                <a:xfrm>
                  <a:off x="2505388" y="2584398"/>
                  <a:ext cx="315492" cy="544925"/>
                </a:xfrm>
                <a:custGeom>
                  <a:avLst/>
                  <a:gdLst/>
                  <a:ahLst/>
                  <a:cxnLst/>
                  <a:rect l="l" t="t" r="r" b="b"/>
                  <a:pathLst>
                    <a:path w="11845" h="20459" fill="none" extrusionOk="0">
                      <a:moveTo>
                        <a:pt x="8108" y="1"/>
                      </a:moveTo>
                      <a:cubicBezTo>
                        <a:pt x="10388" y="2154"/>
                        <a:pt x="11845" y="5226"/>
                        <a:pt x="11845" y="8615"/>
                      </a:cubicBezTo>
                      <a:cubicBezTo>
                        <a:pt x="11845" y="15138"/>
                        <a:pt x="6556" y="20459"/>
                        <a:pt x="1" y="20459"/>
                      </a:cubicBezTo>
                    </a:path>
                  </a:pathLst>
                </a:custGeom>
                <a:grp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02" name="Picture 6" descr="Google Drive Logo PNG Picture - PNG All | PNG All">
                <a:extLst>
                  <a:ext uri="{FF2B5EF4-FFF2-40B4-BE49-F238E27FC236}">
                    <a16:creationId xmlns:a16="http://schemas.microsoft.com/office/drawing/2014/main" id="{BB775DB5-460D-0DF7-EE8B-BA847129E3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7571"/>
              <a:stretch/>
            </p:blipFill>
            <p:spPr bwMode="auto">
              <a:xfrm>
                <a:off x="173718" y="2051032"/>
                <a:ext cx="613774" cy="50593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76" name="Google Shape;176;p14"/>
          <p:cNvSpPr txBox="1"/>
          <p:nvPr/>
        </p:nvSpPr>
        <p:spPr>
          <a:xfrm>
            <a:off x="701356" y="487874"/>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b="1" dirty="0">
                <a:effectLst/>
                <a:latin typeface="Calibri" panose="020F0502020204030204" pitchFamily="34" charset="0"/>
                <a:ea typeface="Calibri" panose="020F0502020204030204" pitchFamily="34" charset="0"/>
                <a:cs typeface="Calibri" panose="020F0502020204030204" pitchFamily="34" charset="0"/>
              </a:rPr>
              <a:t>Google Services</a:t>
            </a:r>
            <a:endParaRPr sz="4400" b="1" dirty="0">
              <a:latin typeface="Calibri" panose="020F0502020204030204" pitchFamily="34" charset="0"/>
              <a:ea typeface="Calibri" panose="020F0502020204030204" pitchFamily="34" charset="0"/>
              <a:cs typeface="Calibri" panose="020F0502020204030204" pitchFamily="34" charset="0"/>
              <a:sym typeface="Fira Sans Medium"/>
            </a:endParaRPr>
          </a:p>
        </p:txBody>
      </p:sp>
      <p:sp>
        <p:nvSpPr>
          <p:cNvPr id="222" name="Google Shape;222;p14"/>
          <p:cNvSpPr/>
          <p:nvPr/>
        </p:nvSpPr>
        <p:spPr>
          <a:xfrm>
            <a:off x="2614676" y="1274722"/>
            <a:ext cx="3902074" cy="3534252"/>
          </a:xfrm>
          <a:custGeom>
            <a:avLst/>
            <a:gdLst/>
            <a:ahLst/>
            <a:cxnLst/>
            <a:rect l="l" t="t" r="r" b="b"/>
            <a:pathLst>
              <a:path w="122402" h="110810" fill="none" extrusionOk="0">
                <a:moveTo>
                  <a:pt x="25335" y="0"/>
                </a:moveTo>
                <a:cubicBezTo>
                  <a:pt x="10008" y="11148"/>
                  <a:pt x="0" y="29199"/>
                  <a:pt x="0" y="49594"/>
                </a:cubicBezTo>
                <a:cubicBezTo>
                  <a:pt x="0" y="83416"/>
                  <a:pt x="27394" y="110810"/>
                  <a:pt x="61185" y="110810"/>
                </a:cubicBezTo>
                <a:cubicBezTo>
                  <a:pt x="95007" y="110810"/>
                  <a:pt x="122401" y="83416"/>
                  <a:pt x="122401" y="49594"/>
                </a:cubicBezTo>
                <a:cubicBezTo>
                  <a:pt x="122401" y="29199"/>
                  <a:pt x="112394" y="11116"/>
                  <a:pt x="97034" y="0"/>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2750396" y="1412771"/>
            <a:ext cx="504440" cy="27"/>
          </a:xfrm>
          <a:custGeom>
            <a:avLst/>
            <a:gdLst/>
            <a:ahLst/>
            <a:cxnLst/>
            <a:rect l="l" t="t" r="r" b="b"/>
            <a:pathLst>
              <a:path w="18939" h="1" fill="none" extrusionOk="0">
                <a:moveTo>
                  <a:pt x="1" y="0"/>
                </a:moveTo>
                <a:lnTo>
                  <a:pt x="18939" y="0"/>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2538015" y="4307167"/>
            <a:ext cx="716162" cy="27"/>
          </a:xfrm>
          <a:custGeom>
            <a:avLst/>
            <a:gdLst/>
            <a:ahLst/>
            <a:cxnLst/>
            <a:rect l="l" t="t" r="r" b="b"/>
            <a:pathLst>
              <a:path w="26888" h="1" fill="none" extrusionOk="0">
                <a:moveTo>
                  <a:pt x="1" y="1"/>
                </a:moveTo>
                <a:lnTo>
                  <a:pt x="26888"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a:off x="2538022" y="2388258"/>
            <a:ext cx="127395" cy="27"/>
          </a:xfrm>
          <a:custGeom>
            <a:avLst/>
            <a:gdLst/>
            <a:ahLst/>
            <a:cxnLst/>
            <a:rect l="l" t="t" r="r" b="b"/>
            <a:pathLst>
              <a:path w="4783" h="1" fill="none" extrusionOk="0">
                <a:moveTo>
                  <a:pt x="1" y="1"/>
                </a:moveTo>
                <a:lnTo>
                  <a:pt x="4783"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a:off x="5866463" y="1402148"/>
            <a:ext cx="223187" cy="45719"/>
          </a:xfrm>
          <a:custGeom>
            <a:avLst/>
            <a:gdLst/>
            <a:ahLst/>
            <a:cxnLst/>
            <a:rect l="l" t="t" r="r" b="b"/>
            <a:pathLst>
              <a:path w="18939" h="1" fill="none" extrusionOk="0">
                <a:moveTo>
                  <a:pt x="18939" y="0"/>
                </a:moveTo>
                <a:lnTo>
                  <a:pt x="1" y="0"/>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5919088" y="4215728"/>
            <a:ext cx="373761" cy="49341"/>
          </a:xfrm>
          <a:custGeom>
            <a:avLst/>
            <a:gdLst/>
            <a:ahLst/>
            <a:cxnLst/>
            <a:rect l="l" t="t" r="r" b="b"/>
            <a:pathLst>
              <a:path w="26888" h="1" fill="none" extrusionOk="0">
                <a:moveTo>
                  <a:pt x="26888"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flipV="1">
            <a:off x="6465351" y="2388146"/>
            <a:ext cx="255434" cy="45719"/>
          </a:xfrm>
          <a:custGeom>
            <a:avLst/>
            <a:gdLst/>
            <a:ahLst/>
            <a:cxnLst/>
            <a:rect l="l" t="t" r="r" b="b"/>
            <a:pathLst>
              <a:path w="4783" h="1" fill="none" extrusionOk="0">
                <a:moveTo>
                  <a:pt x="4783"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E6093DC0-E532-2B2F-62A0-57E6E6237692}"/>
              </a:ext>
            </a:extLst>
          </p:cNvPr>
          <p:cNvSpPr txBox="1"/>
          <p:nvPr/>
        </p:nvSpPr>
        <p:spPr>
          <a:xfrm>
            <a:off x="2557562" y="2104862"/>
            <a:ext cx="4016301" cy="1692771"/>
          </a:xfrm>
          <a:prstGeom prst="rect">
            <a:avLst/>
          </a:prstGeom>
          <a:noFill/>
        </p:spPr>
        <p:txBody>
          <a:bodyPr wrap="square" rtlCol="0">
            <a:spAutoFit/>
          </a:bodyPr>
          <a:lstStyle/>
          <a:p>
            <a:pPr algn="ctr"/>
            <a:r>
              <a:rPr lang="en-US" sz="1800" dirty="0">
                <a:solidFill>
                  <a:schemeClr val="tx1"/>
                </a:solidFill>
                <a:effectLst/>
                <a:latin typeface="Roboto" panose="02000000000000000000" pitchFamily="2" charset="0"/>
                <a:ea typeface="Roboto" panose="02000000000000000000" pitchFamily="2" charset="0"/>
                <a:cs typeface="Roboto" panose="02000000000000000000" pitchFamily="2" charset="0"/>
              </a:rPr>
              <a:t>Google Services are a meticulously crafted suite of online products and applications by Google. Tailored to diverse online needs, they assist users across various digital aspects.</a:t>
            </a:r>
            <a:endParaRPr lang="fr-FR" sz="1800" dirty="0">
              <a:solidFill>
                <a:schemeClr val="tx1"/>
              </a:solidFill>
              <a:effectLst/>
              <a:latin typeface="Arial" panose="020B0604020202020204" pitchFamily="34" charset="0"/>
              <a:ea typeface="Arial" panose="020B0604020202020204" pitchFamily="34" charset="0"/>
            </a:endParaRPr>
          </a:p>
          <a:p>
            <a:endParaRPr lang="fr-FR" dirty="0"/>
          </a:p>
        </p:txBody>
      </p:sp>
      <p:sp>
        <p:nvSpPr>
          <p:cNvPr id="11" name="Google Shape;225;p14">
            <a:extLst>
              <a:ext uri="{FF2B5EF4-FFF2-40B4-BE49-F238E27FC236}">
                <a16:creationId xmlns:a16="http://schemas.microsoft.com/office/drawing/2014/main" id="{545BD5B9-A485-E39E-85A7-62B9B4174A80}"/>
              </a:ext>
            </a:extLst>
          </p:cNvPr>
          <p:cNvSpPr/>
          <p:nvPr/>
        </p:nvSpPr>
        <p:spPr>
          <a:xfrm>
            <a:off x="2538022" y="3296666"/>
            <a:ext cx="127395" cy="27"/>
          </a:xfrm>
          <a:custGeom>
            <a:avLst/>
            <a:gdLst/>
            <a:ahLst/>
            <a:cxnLst/>
            <a:rect l="l" t="t" r="r" b="b"/>
            <a:pathLst>
              <a:path w="4783" h="1" fill="none" extrusionOk="0">
                <a:moveTo>
                  <a:pt x="1" y="1"/>
                </a:moveTo>
                <a:lnTo>
                  <a:pt x="4783"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8;p14">
            <a:extLst>
              <a:ext uri="{FF2B5EF4-FFF2-40B4-BE49-F238E27FC236}">
                <a16:creationId xmlns:a16="http://schemas.microsoft.com/office/drawing/2014/main" id="{80013A46-B165-8405-352A-6025FC11F2F8}"/>
              </a:ext>
            </a:extLst>
          </p:cNvPr>
          <p:cNvSpPr/>
          <p:nvPr/>
        </p:nvSpPr>
        <p:spPr>
          <a:xfrm>
            <a:off x="6465351" y="3293548"/>
            <a:ext cx="436070" cy="45719"/>
          </a:xfrm>
          <a:custGeom>
            <a:avLst/>
            <a:gdLst/>
            <a:ahLst/>
            <a:cxnLst/>
            <a:rect l="l" t="t" r="r" b="b"/>
            <a:pathLst>
              <a:path w="4783" h="1" fill="none" extrusionOk="0">
                <a:moveTo>
                  <a:pt x="4783"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roupe 32">
            <a:extLst>
              <a:ext uri="{FF2B5EF4-FFF2-40B4-BE49-F238E27FC236}">
                <a16:creationId xmlns:a16="http://schemas.microsoft.com/office/drawing/2014/main" id="{D7D76981-99A1-A34C-D938-65B3A76C15D4}"/>
              </a:ext>
            </a:extLst>
          </p:cNvPr>
          <p:cNvGrpSpPr/>
          <p:nvPr/>
        </p:nvGrpSpPr>
        <p:grpSpPr>
          <a:xfrm>
            <a:off x="386744" y="1026788"/>
            <a:ext cx="2315274" cy="749051"/>
            <a:chOff x="386744" y="1026788"/>
            <a:chExt cx="2315274" cy="749051"/>
          </a:xfrm>
        </p:grpSpPr>
        <p:sp>
          <p:nvSpPr>
            <p:cNvPr id="170" name="Google Shape;170;p14"/>
            <p:cNvSpPr txBox="1"/>
            <p:nvPr/>
          </p:nvSpPr>
          <p:spPr>
            <a:xfrm>
              <a:off x="1065218" y="1026788"/>
              <a:ext cx="16368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latin typeface="Fira Sans Medium"/>
                  <a:ea typeface="Fira Sans Medium"/>
                  <a:cs typeface="Fira Sans Medium"/>
                  <a:sym typeface="Fira Sans Medium"/>
                </a:rPr>
                <a:t>Gmail</a:t>
              </a:r>
              <a:endParaRPr sz="1500" dirty="0">
                <a:latin typeface="Fira Sans Medium"/>
                <a:ea typeface="Fira Sans Medium"/>
                <a:cs typeface="Fira Sans Medium"/>
                <a:sym typeface="Fira Sans Medium"/>
              </a:endParaRPr>
            </a:p>
          </p:txBody>
        </p:sp>
        <p:sp>
          <p:nvSpPr>
            <p:cNvPr id="171" name="Google Shape;171;p14"/>
            <p:cNvSpPr txBox="1"/>
            <p:nvPr/>
          </p:nvSpPr>
          <p:spPr>
            <a:xfrm>
              <a:off x="1065218" y="1243039"/>
              <a:ext cx="1636800" cy="532800"/>
            </a:xfrm>
            <a:prstGeom prst="rect">
              <a:avLst/>
            </a:prstGeom>
            <a:noFill/>
            <a:ln>
              <a:noFill/>
            </a:ln>
          </p:spPr>
          <p:txBody>
            <a:bodyPr spcFirstLastPara="1" wrap="square" lIns="91425" tIns="91425" rIns="91425" bIns="91425" anchor="t" anchorCtr="0">
              <a:noAutofit/>
            </a:bodyPr>
            <a:lstStyle/>
            <a:p>
              <a:r>
                <a:rPr lang="en-US" sz="1200" dirty="0">
                  <a:effectLst/>
                  <a:latin typeface="Fira Sans" panose="020B0503050000020004" pitchFamily="34" charset="0"/>
                  <a:ea typeface="Cambria" panose="02040503050406030204" pitchFamily="18" charset="0"/>
                  <a:cs typeface="Arial" panose="020B0604020202020204" pitchFamily="34" charset="0"/>
                </a:rPr>
                <a:t>Efficient threaded communication.</a:t>
              </a:r>
              <a:endParaRPr lang="fr-FR" sz="1200" dirty="0">
                <a:effectLst/>
                <a:latin typeface="Fira Sans" panose="020B0503050000020004" pitchFamily="34" charset="0"/>
                <a:ea typeface="Cambria" panose="02040503050406030204" pitchFamily="18" charset="0"/>
                <a:cs typeface="Arial" panose="020B0604020202020204" pitchFamily="34" charset="0"/>
              </a:endParaRPr>
            </a:p>
            <a:p>
              <a:pPr marL="0" lvl="0" indent="0" algn="l" rtl="0">
                <a:spcBef>
                  <a:spcPts val="0"/>
                </a:spcBef>
                <a:spcAft>
                  <a:spcPts val="0"/>
                </a:spcAft>
                <a:buNone/>
              </a:pPr>
              <a:endParaRPr lang="en-US" sz="1200" dirty="0">
                <a:latin typeface="Fira Sans"/>
                <a:ea typeface="Fira Sans"/>
                <a:cs typeface="Fira Sans"/>
                <a:sym typeface="Fira Sans"/>
              </a:endParaRPr>
            </a:p>
          </p:txBody>
        </p:sp>
        <p:grpSp>
          <p:nvGrpSpPr>
            <p:cNvPr id="25" name="Groupe 24">
              <a:extLst>
                <a:ext uri="{FF2B5EF4-FFF2-40B4-BE49-F238E27FC236}">
                  <a16:creationId xmlns:a16="http://schemas.microsoft.com/office/drawing/2014/main" id="{3F0E9109-3274-E6E3-46B9-C9F0B1762899}"/>
                </a:ext>
              </a:extLst>
            </p:cNvPr>
            <p:cNvGrpSpPr/>
            <p:nvPr/>
          </p:nvGrpSpPr>
          <p:grpSpPr>
            <a:xfrm>
              <a:off x="386744" y="1098131"/>
              <a:ext cx="669986" cy="630131"/>
              <a:chOff x="386744" y="1098131"/>
              <a:chExt cx="669986" cy="630131"/>
            </a:xfrm>
          </p:grpSpPr>
          <p:grpSp>
            <p:nvGrpSpPr>
              <p:cNvPr id="202" name="Google Shape;202;p14"/>
              <p:cNvGrpSpPr/>
              <p:nvPr/>
            </p:nvGrpSpPr>
            <p:grpSpPr>
              <a:xfrm>
                <a:off x="386744" y="1098131"/>
                <a:ext cx="630104" cy="630131"/>
                <a:chOff x="2190776" y="1361318"/>
                <a:chExt cx="630104" cy="630131"/>
              </a:xfrm>
              <a:solidFill>
                <a:schemeClr val="bg2">
                  <a:lumMod val="40000"/>
                  <a:lumOff val="60000"/>
                  <a:alpha val="47843"/>
                </a:schemeClr>
              </a:solidFill>
            </p:grpSpPr>
            <p:sp>
              <p:nvSpPr>
                <p:cNvPr id="203" name="Google Shape;203;p14"/>
                <p:cNvSpPr/>
                <p:nvPr/>
              </p:nvSpPr>
              <p:spPr>
                <a:xfrm>
                  <a:off x="2200045" y="1406731"/>
                  <a:ext cx="611566" cy="539305"/>
                </a:xfrm>
                <a:custGeom>
                  <a:avLst/>
                  <a:gdLst/>
                  <a:ahLst/>
                  <a:cxnLst/>
                  <a:rect l="l" t="t" r="r" b="b"/>
                  <a:pathLst>
                    <a:path w="22961" h="20248" extrusionOk="0">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14"/>
                <p:cNvSpPr/>
                <p:nvPr/>
              </p:nvSpPr>
              <p:spPr>
                <a:xfrm>
                  <a:off x="2190776" y="1361318"/>
                  <a:ext cx="420087" cy="535656"/>
                </a:xfrm>
                <a:custGeom>
                  <a:avLst/>
                  <a:gdLst/>
                  <a:ahLst/>
                  <a:cxnLst/>
                  <a:rect l="l" t="t" r="r" b="b"/>
                  <a:pathLst>
                    <a:path w="15772" h="20111" fill="none" extrusionOk="0">
                      <a:moveTo>
                        <a:pt x="3389" y="20111"/>
                      </a:moveTo>
                      <a:cubicBezTo>
                        <a:pt x="1298" y="17989"/>
                        <a:pt x="0" y="15044"/>
                        <a:pt x="0" y="11813"/>
                      </a:cubicBezTo>
                      <a:cubicBezTo>
                        <a:pt x="0" y="5289"/>
                        <a:pt x="5289" y="1"/>
                        <a:pt x="11813" y="1"/>
                      </a:cubicBezTo>
                      <a:cubicBezTo>
                        <a:pt x="13206" y="1"/>
                        <a:pt x="14536" y="254"/>
                        <a:pt x="15771" y="698"/>
                      </a:cubicBezTo>
                    </a:path>
                  </a:pathLst>
                </a:custGeom>
                <a:grp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a:off x="2505388" y="1446524"/>
                  <a:ext cx="315492" cy="544925"/>
                </a:xfrm>
                <a:custGeom>
                  <a:avLst/>
                  <a:gdLst/>
                  <a:ahLst/>
                  <a:cxnLst/>
                  <a:rect l="l" t="t" r="r" b="b"/>
                  <a:pathLst>
                    <a:path w="11845" h="20459" fill="none" extrusionOk="0">
                      <a:moveTo>
                        <a:pt x="8108" y="0"/>
                      </a:moveTo>
                      <a:cubicBezTo>
                        <a:pt x="10388" y="2154"/>
                        <a:pt x="11845" y="5226"/>
                        <a:pt x="11845" y="8614"/>
                      </a:cubicBezTo>
                      <a:cubicBezTo>
                        <a:pt x="11845" y="15138"/>
                        <a:pt x="6556" y="20458"/>
                        <a:pt x="1" y="20458"/>
                      </a:cubicBezTo>
                    </a:path>
                  </a:pathLst>
                </a:custGeom>
                <a:grp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00" name="Picture 4" descr="New gmail Logo 2020 – Logo download Png">
                <a:extLst>
                  <a:ext uri="{FF2B5EF4-FFF2-40B4-BE49-F238E27FC236}">
                    <a16:creationId xmlns:a16="http://schemas.microsoft.com/office/drawing/2014/main" id="{A270FD65-4FF5-57D5-035D-AFF986E367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744" y="1212539"/>
                <a:ext cx="669986" cy="37693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2" name="Groupe 31">
            <a:extLst>
              <a:ext uri="{FF2B5EF4-FFF2-40B4-BE49-F238E27FC236}">
                <a16:creationId xmlns:a16="http://schemas.microsoft.com/office/drawing/2014/main" id="{0DF5E3B1-5B2B-ACE6-ED1A-DC508E4F1C99}"/>
              </a:ext>
            </a:extLst>
          </p:cNvPr>
          <p:cNvGrpSpPr/>
          <p:nvPr/>
        </p:nvGrpSpPr>
        <p:grpSpPr>
          <a:xfrm>
            <a:off x="6146800" y="3943315"/>
            <a:ext cx="2796543" cy="749175"/>
            <a:chOff x="6146800" y="3943315"/>
            <a:chExt cx="2796543" cy="749175"/>
          </a:xfrm>
        </p:grpSpPr>
        <p:sp>
          <p:nvSpPr>
            <p:cNvPr id="181" name="Google Shape;181;p14"/>
            <p:cNvSpPr txBox="1"/>
            <p:nvPr/>
          </p:nvSpPr>
          <p:spPr>
            <a:xfrm>
              <a:off x="6628055" y="3943315"/>
              <a:ext cx="1636800" cy="299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dirty="0">
                  <a:latin typeface="Fira Sans Medium"/>
                  <a:ea typeface="Fira Sans Medium"/>
                  <a:cs typeface="Fira Sans Medium"/>
                  <a:sym typeface="Fira Sans Medium"/>
                </a:rPr>
                <a:t>Chat</a:t>
              </a:r>
              <a:endParaRPr sz="1500" dirty="0">
                <a:latin typeface="Fira Sans Medium"/>
                <a:ea typeface="Fira Sans Medium"/>
                <a:cs typeface="Fira Sans Medium"/>
                <a:sym typeface="Fira Sans Medium"/>
              </a:endParaRPr>
            </a:p>
          </p:txBody>
        </p:sp>
        <p:sp>
          <p:nvSpPr>
            <p:cNvPr id="182" name="Google Shape;182;p14"/>
            <p:cNvSpPr txBox="1"/>
            <p:nvPr/>
          </p:nvSpPr>
          <p:spPr>
            <a:xfrm>
              <a:off x="6146800" y="4159690"/>
              <a:ext cx="2118055" cy="532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effectLst/>
                  <a:latin typeface="Fira Sans" panose="020B0503050000020004" pitchFamily="34" charset="0"/>
                  <a:ea typeface="Arial" panose="020B0604020202020204" pitchFamily="34" charset="0"/>
                </a:rPr>
                <a:t>Real-time team messaging and file sharing.</a:t>
              </a:r>
              <a:endParaRPr lang="en-US" sz="1000" dirty="0">
                <a:latin typeface="Fira Sans" panose="020B0503050000020004" pitchFamily="34" charset="0"/>
                <a:ea typeface="Fira Sans"/>
                <a:cs typeface="Fira Sans"/>
                <a:sym typeface="Fira Sans"/>
              </a:endParaRPr>
            </a:p>
          </p:txBody>
        </p:sp>
        <p:grpSp>
          <p:nvGrpSpPr>
            <p:cNvPr id="24" name="Groupe 23">
              <a:extLst>
                <a:ext uri="{FF2B5EF4-FFF2-40B4-BE49-F238E27FC236}">
                  <a16:creationId xmlns:a16="http://schemas.microsoft.com/office/drawing/2014/main" id="{E8AC83F4-349E-8907-C006-238006D1AB79}"/>
                </a:ext>
              </a:extLst>
            </p:cNvPr>
            <p:cNvGrpSpPr/>
            <p:nvPr/>
          </p:nvGrpSpPr>
          <p:grpSpPr>
            <a:xfrm>
              <a:off x="8313212" y="3958808"/>
              <a:ext cx="630131" cy="630130"/>
              <a:chOff x="8313212" y="3958808"/>
              <a:chExt cx="630131" cy="630130"/>
            </a:xfrm>
          </p:grpSpPr>
          <p:grpSp>
            <p:nvGrpSpPr>
              <p:cNvPr id="188" name="Google Shape;188;p14"/>
              <p:cNvGrpSpPr/>
              <p:nvPr/>
            </p:nvGrpSpPr>
            <p:grpSpPr>
              <a:xfrm>
                <a:off x="8313212" y="3958808"/>
                <a:ext cx="630131" cy="630130"/>
                <a:chOff x="6323089" y="3637093"/>
                <a:chExt cx="630131" cy="630130"/>
              </a:xfrm>
              <a:solidFill>
                <a:schemeClr val="bg2">
                  <a:lumMod val="40000"/>
                  <a:lumOff val="60000"/>
                  <a:alpha val="50196"/>
                </a:schemeClr>
              </a:solidFill>
            </p:grpSpPr>
            <p:sp>
              <p:nvSpPr>
                <p:cNvPr id="189" name="Google Shape;189;p14"/>
                <p:cNvSpPr/>
                <p:nvPr/>
              </p:nvSpPr>
              <p:spPr>
                <a:xfrm>
                  <a:off x="6368635" y="3682639"/>
                  <a:ext cx="539039" cy="539012"/>
                </a:xfrm>
                <a:custGeom>
                  <a:avLst/>
                  <a:gdLst/>
                  <a:ahLst/>
                  <a:cxnLst/>
                  <a:rect l="l" t="t" r="r" b="b"/>
                  <a:pathLst>
                    <a:path w="20238" h="20237" extrusionOk="0">
                      <a:moveTo>
                        <a:pt x="10135" y="1"/>
                      </a:moveTo>
                      <a:cubicBezTo>
                        <a:pt x="4530" y="1"/>
                        <a:pt x="1" y="4529"/>
                        <a:pt x="1" y="10103"/>
                      </a:cubicBezTo>
                      <a:cubicBezTo>
                        <a:pt x="1" y="15708"/>
                        <a:pt x="4530" y="20237"/>
                        <a:pt x="10135" y="20237"/>
                      </a:cubicBezTo>
                      <a:cubicBezTo>
                        <a:pt x="15709" y="20237"/>
                        <a:pt x="20237" y="15708"/>
                        <a:pt x="20237" y="10103"/>
                      </a:cubicBezTo>
                      <a:cubicBezTo>
                        <a:pt x="20237" y="4529"/>
                        <a:pt x="15709" y="1"/>
                        <a:pt x="101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14"/>
                <p:cNvSpPr/>
                <p:nvPr/>
              </p:nvSpPr>
              <p:spPr>
                <a:xfrm>
                  <a:off x="6533133" y="3637093"/>
                  <a:ext cx="420087" cy="535656"/>
                </a:xfrm>
                <a:custGeom>
                  <a:avLst/>
                  <a:gdLst/>
                  <a:ahLst/>
                  <a:cxnLst/>
                  <a:rect l="l" t="t" r="r" b="b"/>
                  <a:pathLst>
                    <a:path w="15772" h="20111" fill="none" extrusionOk="0">
                      <a:moveTo>
                        <a:pt x="12383" y="20110"/>
                      </a:moveTo>
                      <a:cubicBezTo>
                        <a:pt x="14473" y="17988"/>
                        <a:pt x="15772" y="15043"/>
                        <a:pt x="15772" y="11813"/>
                      </a:cubicBezTo>
                      <a:cubicBezTo>
                        <a:pt x="15772" y="5289"/>
                        <a:pt x="10483" y="0"/>
                        <a:pt x="3959" y="0"/>
                      </a:cubicBezTo>
                      <a:cubicBezTo>
                        <a:pt x="2566" y="0"/>
                        <a:pt x="1235" y="254"/>
                        <a:pt x="0" y="666"/>
                      </a:cubicBezTo>
                    </a:path>
                  </a:pathLst>
                </a:custGeom>
                <a:grp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a:off x="6323089" y="3722298"/>
                  <a:ext cx="315518" cy="544925"/>
                </a:xfrm>
                <a:custGeom>
                  <a:avLst/>
                  <a:gdLst/>
                  <a:ahLst/>
                  <a:cxnLst/>
                  <a:rect l="l" t="t" r="r" b="b"/>
                  <a:pathLst>
                    <a:path w="11846" h="20459" fill="none" extrusionOk="0">
                      <a:moveTo>
                        <a:pt x="3738" y="0"/>
                      </a:moveTo>
                      <a:cubicBezTo>
                        <a:pt x="1458" y="2154"/>
                        <a:pt x="1" y="5225"/>
                        <a:pt x="1" y="8614"/>
                      </a:cubicBezTo>
                      <a:cubicBezTo>
                        <a:pt x="1" y="15138"/>
                        <a:pt x="5321" y="20458"/>
                        <a:pt x="11845" y="20458"/>
                      </a:cubicBezTo>
                    </a:path>
                  </a:pathLst>
                </a:custGeom>
                <a:grp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06" name="Picture 10">
                <a:extLst>
                  <a:ext uri="{FF2B5EF4-FFF2-40B4-BE49-F238E27FC236}">
                    <a16:creationId xmlns:a16="http://schemas.microsoft.com/office/drawing/2014/main" id="{BB4D8F27-64EB-B75D-DBCA-AF2240CF3C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0303" y="4001937"/>
                <a:ext cx="555948" cy="55594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0" name="Groupe 29">
            <a:extLst>
              <a:ext uri="{FF2B5EF4-FFF2-40B4-BE49-F238E27FC236}">
                <a16:creationId xmlns:a16="http://schemas.microsoft.com/office/drawing/2014/main" id="{08B1B9CF-9A60-B47E-B471-3948C93AF2C1}"/>
              </a:ext>
            </a:extLst>
          </p:cNvPr>
          <p:cNvGrpSpPr/>
          <p:nvPr/>
        </p:nvGrpSpPr>
        <p:grpSpPr>
          <a:xfrm>
            <a:off x="6641130" y="2061441"/>
            <a:ext cx="2315295" cy="749151"/>
            <a:chOff x="6641130" y="2061441"/>
            <a:chExt cx="2315295" cy="749151"/>
          </a:xfrm>
        </p:grpSpPr>
        <p:sp>
          <p:nvSpPr>
            <p:cNvPr id="179" name="Google Shape;179;p14"/>
            <p:cNvSpPr txBox="1"/>
            <p:nvPr/>
          </p:nvSpPr>
          <p:spPr>
            <a:xfrm>
              <a:off x="6641130" y="2061441"/>
              <a:ext cx="1636800" cy="299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dirty="0">
                  <a:latin typeface="Fira Sans Medium"/>
                  <a:ea typeface="Fira Sans Medium"/>
                  <a:cs typeface="Fira Sans Medium"/>
                  <a:sym typeface="Fira Sans Medium"/>
                </a:rPr>
                <a:t>Forms</a:t>
              </a:r>
              <a:endParaRPr sz="1500" dirty="0">
                <a:latin typeface="Fira Sans Medium"/>
                <a:ea typeface="Fira Sans Medium"/>
                <a:cs typeface="Fira Sans Medium"/>
                <a:sym typeface="Fira Sans Medium"/>
              </a:endParaRPr>
            </a:p>
          </p:txBody>
        </p:sp>
        <p:sp>
          <p:nvSpPr>
            <p:cNvPr id="180" name="Google Shape;180;p14"/>
            <p:cNvSpPr txBox="1"/>
            <p:nvPr/>
          </p:nvSpPr>
          <p:spPr>
            <a:xfrm>
              <a:off x="6641130" y="2277792"/>
              <a:ext cx="1636800" cy="532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effectLst/>
                  <a:latin typeface="Fira Sans" panose="020B0503050000020004" pitchFamily="34" charset="0"/>
                  <a:ea typeface="Arial" panose="020B0604020202020204" pitchFamily="34" charset="0"/>
                </a:rPr>
                <a:t>Easy survey creation and tracking.</a:t>
              </a:r>
              <a:endParaRPr sz="1000" dirty="0">
                <a:latin typeface="Fira Sans" panose="020B0503050000020004" pitchFamily="34" charset="0"/>
                <a:ea typeface="Fira Sans"/>
                <a:cs typeface="Fira Sans"/>
                <a:sym typeface="Fira Sans"/>
              </a:endParaRPr>
            </a:p>
          </p:txBody>
        </p:sp>
        <p:grpSp>
          <p:nvGrpSpPr>
            <p:cNvPr id="22" name="Groupe 21">
              <a:extLst>
                <a:ext uri="{FF2B5EF4-FFF2-40B4-BE49-F238E27FC236}">
                  <a16:creationId xmlns:a16="http://schemas.microsoft.com/office/drawing/2014/main" id="{154518F1-71FB-92BB-240D-63D512FB0960}"/>
                </a:ext>
              </a:extLst>
            </p:cNvPr>
            <p:cNvGrpSpPr/>
            <p:nvPr/>
          </p:nvGrpSpPr>
          <p:grpSpPr>
            <a:xfrm>
              <a:off x="8326294" y="2104923"/>
              <a:ext cx="630131" cy="630104"/>
              <a:chOff x="8326294" y="2104923"/>
              <a:chExt cx="630131" cy="630104"/>
            </a:xfrm>
          </p:grpSpPr>
          <p:grpSp>
            <p:nvGrpSpPr>
              <p:cNvPr id="196" name="Google Shape;196;p14"/>
              <p:cNvGrpSpPr/>
              <p:nvPr/>
            </p:nvGrpSpPr>
            <p:grpSpPr>
              <a:xfrm>
                <a:off x="8326294" y="2104923"/>
                <a:ext cx="630131" cy="630104"/>
                <a:chOff x="6323089" y="2499219"/>
                <a:chExt cx="630131" cy="630104"/>
              </a:xfrm>
              <a:solidFill>
                <a:schemeClr val="bg2">
                  <a:lumMod val="40000"/>
                  <a:lumOff val="60000"/>
                </a:schemeClr>
              </a:solidFill>
            </p:grpSpPr>
            <p:sp>
              <p:nvSpPr>
                <p:cNvPr id="197" name="Google Shape;197;p14"/>
                <p:cNvSpPr/>
                <p:nvPr/>
              </p:nvSpPr>
              <p:spPr>
                <a:xfrm>
                  <a:off x="6368635" y="2544765"/>
                  <a:ext cx="539039" cy="539012"/>
                </a:xfrm>
                <a:custGeom>
                  <a:avLst/>
                  <a:gdLst/>
                  <a:ahLst/>
                  <a:cxnLst/>
                  <a:rect l="l" t="t" r="r" b="b"/>
                  <a:pathLst>
                    <a:path w="20238" h="20237" extrusionOk="0">
                      <a:moveTo>
                        <a:pt x="10135" y="0"/>
                      </a:moveTo>
                      <a:cubicBezTo>
                        <a:pt x="4530" y="0"/>
                        <a:pt x="1" y="4529"/>
                        <a:pt x="1" y="10103"/>
                      </a:cubicBezTo>
                      <a:cubicBezTo>
                        <a:pt x="1" y="15708"/>
                        <a:pt x="4530" y="20237"/>
                        <a:pt x="10135" y="20237"/>
                      </a:cubicBezTo>
                      <a:cubicBezTo>
                        <a:pt x="15709" y="20237"/>
                        <a:pt x="20237" y="15708"/>
                        <a:pt x="20237" y="10103"/>
                      </a:cubicBezTo>
                      <a:cubicBezTo>
                        <a:pt x="20237" y="4529"/>
                        <a:pt x="15709" y="0"/>
                        <a:pt x="10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a:off x="6533133" y="2499219"/>
                  <a:ext cx="420087" cy="535630"/>
                </a:xfrm>
                <a:custGeom>
                  <a:avLst/>
                  <a:gdLst/>
                  <a:ahLst/>
                  <a:cxnLst/>
                  <a:rect l="l" t="t" r="r" b="b"/>
                  <a:pathLst>
                    <a:path w="15772" h="20110" fill="none" extrusionOk="0">
                      <a:moveTo>
                        <a:pt x="12383" y="20110"/>
                      </a:moveTo>
                      <a:cubicBezTo>
                        <a:pt x="14473" y="17988"/>
                        <a:pt x="15772" y="15043"/>
                        <a:pt x="15772" y="11813"/>
                      </a:cubicBezTo>
                      <a:cubicBezTo>
                        <a:pt x="15772" y="5289"/>
                        <a:pt x="10483" y="0"/>
                        <a:pt x="3959" y="0"/>
                      </a:cubicBezTo>
                      <a:cubicBezTo>
                        <a:pt x="2566" y="0"/>
                        <a:pt x="1235" y="253"/>
                        <a:pt x="0" y="697"/>
                      </a:cubicBezTo>
                    </a:path>
                  </a:pathLst>
                </a:custGeom>
                <a:grp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a:off x="6323089" y="2584398"/>
                  <a:ext cx="315518" cy="544925"/>
                </a:xfrm>
                <a:custGeom>
                  <a:avLst/>
                  <a:gdLst/>
                  <a:ahLst/>
                  <a:cxnLst/>
                  <a:rect l="l" t="t" r="r" b="b"/>
                  <a:pathLst>
                    <a:path w="11846" h="20459" fill="none" extrusionOk="0">
                      <a:moveTo>
                        <a:pt x="3738" y="1"/>
                      </a:moveTo>
                      <a:cubicBezTo>
                        <a:pt x="1458" y="2154"/>
                        <a:pt x="1" y="5226"/>
                        <a:pt x="1" y="8615"/>
                      </a:cubicBezTo>
                      <a:cubicBezTo>
                        <a:pt x="1" y="15138"/>
                        <a:pt x="5321" y="20459"/>
                        <a:pt x="11845" y="20459"/>
                      </a:cubicBezTo>
                    </a:path>
                  </a:pathLst>
                </a:custGeom>
                <a:grp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08" name="Picture 12" descr="Google Forms Download png">
                <a:extLst>
                  <a:ext uri="{FF2B5EF4-FFF2-40B4-BE49-F238E27FC236}">
                    <a16:creationId xmlns:a16="http://schemas.microsoft.com/office/drawing/2014/main" id="{14675E6F-0359-2EE6-E5A4-1D5721B74B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57150" y="2252693"/>
                <a:ext cx="342253" cy="34225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9" name="Groupe 28">
            <a:extLst>
              <a:ext uri="{FF2B5EF4-FFF2-40B4-BE49-F238E27FC236}">
                <a16:creationId xmlns:a16="http://schemas.microsoft.com/office/drawing/2014/main" id="{88863724-F012-D5A4-5F97-C0674FB5737D}"/>
              </a:ext>
            </a:extLst>
          </p:cNvPr>
          <p:cNvGrpSpPr/>
          <p:nvPr/>
        </p:nvGrpSpPr>
        <p:grpSpPr>
          <a:xfrm>
            <a:off x="6019800" y="1016165"/>
            <a:ext cx="2714782" cy="749051"/>
            <a:chOff x="6019800" y="1016165"/>
            <a:chExt cx="2714782" cy="749051"/>
          </a:xfrm>
        </p:grpSpPr>
        <p:sp>
          <p:nvSpPr>
            <p:cNvPr id="177" name="Google Shape;177;p14"/>
            <p:cNvSpPr txBox="1"/>
            <p:nvPr/>
          </p:nvSpPr>
          <p:spPr>
            <a:xfrm>
              <a:off x="6419287" y="1016165"/>
              <a:ext cx="1636800" cy="299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dirty="0">
                  <a:latin typeface="Fira Sans Medium"/>
                  <a:ea typeface="Fira Sans Medium"/>
                  <a:cs typeface="Fira Sans Medium"/>
                  <a:sym typeface="Fira Sans Medium"/>
                </a:rPr>
                <a:t>Jamboard</a:t>
              </a:r>
              <a:endParaRPr sz="1500" dirty="0">
                <a:latin typeface="Fira Sans Medium"/>
                <a:ea typeface="Fira Sans Medium"/>
                <a:cs typeface="Fira Sans Medium"/>
                <a:sym typeface="Fira Sans Medium"/>
              </a:endParaRPr>
            </a:p>
          </p:txBody>
        </p:sp>
        <p:sp>
          <p:nvSpPr>
            <p:cNvPr id="178" name="Google Shape;178;p14"/>
            <p:cNvSpPr txBox="1"/>
            <p:nvPr/>
          </p:nvSpPr>
          <p:spPr>
            <a:xfrm>
              <a:off x="6019800" y="1232416"/>
              <a:ext cx="2036287" cy="532800"/>
            </a:xfrm>
            <a:prstGeom prst="rect">
              <a:avLst/>
            </a:prstGeom>
            <a:noFill/>
            <a:ln>
              <a:noFill/>
            </a:ln>
          </p:spPr>
          <p:txBody>
            <a:bodyPr spcFirstLastPara="1" wrap="square" lIns="91425" tIns="91425" rIns="91425" bIns="91425" anchor="t" anchorCtr="0">
              <a:noAutofit/>
            </a:bodyPr>
            <a:lstStyle/>
            <a:p>
              <a:pPr algn="r"/>
              <a:r>
                <a:rPr lang="en-US" sz="1200" dirty="0">
                  <a:effectLst/>
                  <a:latin typeface="Fira Sans" panose="020B0503050000020004" pitchFamily="34" charset="0"/>
                  <a:ea typeface="Arial" panose="020B0604020202020204" pitchFamily="34" charset="0"/>
                </a:rPr>
                <a:t> Collaborative whiteboard for brainstorming.</a:t>
              </a:r>
              <a:endParaRPr lang="en-US" sz="1200" dirty="0">
                <a:latin typeface="Fira Sans" panose="020B0503050000020004" pitchFamily="34" charset="0"/>
                <a:ea typeface="Fira Sans"/>
                <a:cs typeface="Fira Sans"/>
                <a:sym typeface="Fira Sans"/>
              </a:endParaRPr>
            </a:p>
            <a:p>
              <a:pPr marL="0" lvl="0" indent="0" algn="r" rtl="0">
                <a:spcBef>
                  <a:spcPts val="0"/>
                </a:spcBef>
                <a:spcAft>
                  <a:spcPts val="0"/>
                </a:spcAft>
                <a:buNone/>
              </a:pPr>
              <a:endParaRPr sz="1000" dirty="0">
                <a:latin typeface="Fira Sans" panose="020B0503050000020004" pitchFamily="34" charset="0"/>
                <a:ea typeface="Fira Sans"/>
                <a:cs typeface="Fira Sans"/>
                <a:sym typeface="Fira Sans"/>
              </a:endParaRPr>
            </a:p>
          </p:txBody>
        </p:sp>
        <p:grpSp>
          <p:nvGrpSpPr>
            <p:cNvPr id="21" name="Groupe 20">
              <a:extLst>
                <a:ext uri="{FF2B5EF4-FFF2-40B4-BE49-F238E27FC236}">
                  <a16:creationId xmlns:a16="http://schemas.microsoft.com/office/drawing/2014/main" id="{EA7AB2E3-34C3-C3F1-5FAC-423D159ABC8B}"/>
                </a:ext>
              </a:extLst>
            </p:cNvPr>
            <p:cNvGrpSpPr/>
            <p:nvPr/>
          </p:nvGrpSpPr>
          <p:grpSpPr>
            <a:xfrm>
              <a:off x="8104451" y="1087508"/>
              <a:ext cx="630131" cy="630131"/>
              <a:chOff x="8104451" y="1087508"/>
              <a:chExt cx="630131" cy="630131"/>
            </a:xfrm>
          </p:grpSpPr>
          <p:grpSp>
            <p:nvGrpSpPr>
              <p:cNvPr id="183" name="Google Shape;183;p14"/>
              <p:cNvGrpSpPr/>
              <p:nvPr/>
            </p:nvGrpSpPr>
            <p:grpSpPr>
              <a:xfrm>
                <a:off x="8104451" y="1087508"/>
                <a:ext cx="630131" cy="630131"/>
                <a:chOff x="6323089" y="1361318"/>
                <a:chExt cx="630131" cy="630131"/>
              </a:xfrm>
              <a:solidFill>
                <a:schemeClr val="bg2">
                  <a:lumMod val="40000"/>
                  <a:lumOff val="60000"/>
                  <a:alpha val="50196"/>
                </a:schemeClr>
              </a:solidFill>
            </p:grpSpPr>
            <p:sp>
              <p:nvSpPr>
                <p:cNvPr id="184" name="Google Shape;184;p14"/>
                <p:cNvSpPr/>
                <p:nvPr/>
              </p:nvSpPr>
              <p:spPr>
                <a:xfrm>
                  <a:off x="6332385" y="1406385"/>
                  <a:ext cx="612392" cy="539652"/>
                </a:xfrm>
                <a:custGeom>
                  <a:avLst/>
                  <a:gdLst/>
                  <a:ahLst/>
                  <a:cxnLst/>
                  <a:rect l="l" t="t" r="r" b="b"/>
                  <a:pathLst>
                    <a:path w="22992" h="20261" extrusionOk="0">
                      <a:moveTo>
                        <a:pt x="11488" y="0"/>
                      </a:moveTo>
                      <a:cubicBezTo>
                        <a:pt x="7517" y="0"/>
                        <a:pt x="3747" y="2363"/>
                        <a:pt x="2122" y="6258"/>
                      </a:cubicBezTo>
                      <a:cubicBezTo>
                        <a:pt x="0" y="11420"/>
                        <a:pt x="2439" y="17342"/>
                        <a:pt x="7601" y="19495"/>
                      </a:cubicBezTo>
                      <a:cubicBezTo>
                        <a:pt x="8872" y="20014"/>
                        <a:pt x="10186" y="20261"/>
                        <a:pt x="11478" y="20261"/>
                      </a:cubicBezTo>
                      <a:cubicBezTo>
                        <a:pt x="15465" y="20261"/>
                        <a:pt x="19236" y="17915"/>
                        <a:pt x="20838" y="14017"/>
                      </a:cubicBezTo>
                      <a:cubicBezTo>
                        <a:pt x="22992" y="8823"/>
                        <a:pt x="20522" y="2901"/>
                        <a:pt x="15360" y="779"/>
                      </a:cubicBezTo>
                      <a:cubicBezTo>
                        <a:pt x="14093" y="250"/>
                        <a:pt x="12780" y="0"/>
                        <a:pt x="114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a:off x="6533133" y="1361318"/>
                  <a:ext cx="420087" cy="535656"/>
                </a:xfrm>
                <a:custGeom>
                  <a:avLst/>
                  <a:gdLst/>
                  <a:ahLst/>
                  <a:cxnLst/>
                  <a:rect l="l" t="t" r="r" b="b"/>
                  <a:pathLst>
                    <a:path w="15772" h="20111" fill="none" extrusionOk="0">
                      <a:moveTo>
                        <a:pt x="12383" y="20111"/>
                      </a:moveTo>
                      <a:cubicBezTo>
                        <a:pt x="14473" y="17989"/>
                        <a:pt x="15772" y="15044"/>
                        <a:pt x="15772" y="11813"/>
                      </a:cubicBezTo>
                      <a:cubicBezTo>
                        <a:pt x="15772" y="5289"/>
                        <a:pt x="10483" y="1"/>
                        <a:pt x="3959" y="1"/>
                      </a:cubicBezTo>
                      <a:cubicBezTo>
                        <a:pt x="2566" y="1"/>
                        <a:pt x="1235" y="254"/>
                        <a:pt x="0" y="698"/>
                      </a:cubicBezTo>
                    </a:path>
                  </a:pathLst>
                </a:custGeom>
                <a:grp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a:off x="6323089" y="1446524"/>
                  <a:ext cx="315518" cy="544925"/>
                </a:xfrm>
                <a:custGeom>
                  <a:avLst/>
                  <a:gdLst/>
                  <a:ahLst/>
                  <a:cxnLst/>
                  <a:rect l="l" t="t" r="r" b="b"/>
                  <a:pathLst>
                    <a:path w="11846" h="20459" fill="none" extrusionOk="0">
                      <a:moveTo>
                        <a:pt x="3738" y="0"/>
                      </a:moveTo>
                      <a:cubicBezTo>
                        <a:pt x="1458" y="2154"/>
                        <a:pt x="1" y="5226"/>
                        <a:pt x="1" y="8614"/>
                      </a:cubicBezTo>
                      <a:cubicBezTo>
                        <a:pt x="1" y="15138"/>
                        <a:pt x="5321" y="20458"/>
                        <a:pt x="11845" y="20458"/>
                      </a:cubicBezTo>
                    </a:path>
                  </a:pathLst>
                </a:custGeom>
                <a:grp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10" name="Picture 14" descr="Google Jamboard – Technology in the Curriculum">
                <a:extLst>
                  <a:ext uri="{FF2B5EF4-FFF2-40B4-BE49-F238E27FC236}">
                    <a16:creationId xmlns:a16="http://schemas.microsoft.com/office/drawing/2014/main" id="{A26FEE12-0357-963D-CB6C-8CB7E24954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549" r="72781"/>
              <a:stretch/>
            </p:blipFill>
            <p:spPr bwMode="auto">
              <a:xfrm>
                <a:off x="8242316" y="1151566"/>
                <a:ext cx="293094" cy="47605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5" name="Groupe 34">
            <a:extLst>
              <a:ext uri="{FF2B5EF4-FFF2-40B4-BE49-F238E27FC236}">
                <a16:creationId xmlns:a16="http://schemas.microsoft.com/office/drawing/2014/main" id="{A2FB4FFF-DBFA-094F-1473-5B1220B6F308}"/>
              </a:ext>
            </a:extLst>
          </p:cNvPr>
          <p:cNvGrpSpPr/>
          <p:nvPr/>
        </p:nvGrpSpPr>
        <p:grpSpPr>
          <a:xfrm>
            <a:off x="174363" y="2924242"/>
            <a:ext cx="2375281" cy="749151"/>
            <a:chOff x="174363" y="2924242"/>
            <a:chExt cx="2375281" cy="749151"/>
          </a:xfrm>
        </p:grpSpPr>
        <p:sp>
          <p:nvSpPr>
            <p:cNvPr id="3" name="Google Shape;172;p14">
              <a:extLst>
                <a:ext uri="{FF2B5EF4-FFF2-40B4-BE49-F238E27FC236}">
                  <a16:creationId xmlns:a16="http://schemas.microsoft.com/office/drawing/2014/main" id="{51FB9570-A5A8-B0B3-876D-F4C918165C3E}"/>
                </a:ext>
              </a:extLst>
            </p:cNvPr>
            <p:cNvSpPr txBox="1"/>
            <p:nvPr/>
          </p:nvSpPr>
          <p:spPr>
            <a:xfrm>
              <a:off x="852844" y="2924242"/>
              <a:ext cx="16368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latin typeface="Fira Sans Medium"/>
                  <a:ea typeface="Fira Sans Medium"/>
                  <a:cs typeface="Fira Sans Medium"/>
                  <a:sym typeface="Fira Sans Medium"/>
                </a:rPr>
                <a:t>Calendar</a:t>
              </a:r>
              <a:endParaRPr sz="1500" dirty="0">
                <a:latin typeface="Fira Sans Medium"/>
                <a:ea typeface="Fira Sans Medium"/>
                <a:cs typeface="Fira Sans Medium"/>
                <a:sym typeface="Fira Sans Medium"/>
              </a:endParaRPr>
            </a:p>
          </p:txBody>
        </p:sp>
        <p:sp>
          <p:nvSpPr>
            <p:cNvPr id="4" name="Google Shape;173;p14">
              <a:extLst>
                <a:ext uri="{FF2B5EF4-FFF2-40B4-BE49-F238E27FC236}">
                  <a16:creationId xmlns:a16="http://schemas.microsoft.com/office/drawing/2014/main" id="{E9BBB706-4DF8-A8F5-37F9-C14241863DAD}"/>
                </a:ext>
              </a:extLst>
            </p:cNvPr>
            <p:cNvSpPr txBox="1"/>
            <p:nvPr/>
          </p:nvSpPr>
          <p:spPr>
            <a:xfrm>
              <a:off x="852844" y="3140593"/>
              <a:ext cx="1696800" cy="532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dirty="0">
                  <a:effectLst/>
                  <a:latin typeface="Fira Sans" panose="020B0503050000020004" pitchFamily="34" charset="0"/>
                  <a:ea typeface="Arial" panose="020B0604020202020204" pitchFamily="34" charset="0"/>
                </a:rPr>
                <a:t>Simplified scheduling and sharing.</a:t>
              </a:r>
              <a:endParaRPr lang="en-US" sz="1000" dirty="0">
                <a:latin typeface="Fira Sans" panose="020B0503050000020004" pitchFamily="34" charset="0"/>
                <a:ea typeface="Fira Sans"/>
                <a:cs typeface="Fira Sans"/>
                <a:sym typeface="Fira Sans"/>
              </a:endParaRPr>
            </a:p>
          </p:txBody>
        </p:sp>
        <p:grpSp>
          <p:nvGrpSpPr>
            <p:cNvPr id="27" name="Groupe 26">
              <a:extLst>
                <a:ext uri="{FF2B5EF4-FFF2-40B4-BE49-F238E27FC236}">
                  <a16:creationId xmlns:a16="http://schemas.microsoft.com/office/drawing/2014/main" id="{E68D2AAF-1935-9A20-2276-DB9C01A6ABDC}"/>
                </a:ext>
              </a:extLst>
            </p:cNvPr>
            <p:cNvGrpSpPr/>
            <p:nvPr/>
          </p:nvGrpSpPr>
          <p:grpSpPr>
            <a:xfrm>
              <a:off x="174363" y="2967724"/>
              <a:ext cx="630111" cy="630104"/>
              <a:chOff x="174363" y="2967724"/>
              <a:chExt cx="630111" cy="630104"/>
            </a:xfrm>
          </p:grpSpPr>
          <p:grpSp>
            <p:nvGrpSpPr>
              <p:cNvPr id="5" name="Google Shape;215;p14">
                <a:extLst>
                  <a:ext uri="{FF2B5EF4-FFF2-40B4-BE49-F238E27FC236}">
                    <a16:creationId xmlns:a16="http://schemas.microsoft.com/office/drawing/2014/main" id="{354FF626-DE4F-D631-EE62-47E25D4E7BD8}"/>
                  </a:ext>
                </a:extLst>
              </p:cNvPr>
              <p:cNvGrpSpPr/>
              <p:nvPr/>
            </p:nvGrpSpPr>
            <p:grpSpPr>
              <a:xfrm>
                <a:off x="174370" y="2967724"/>
                <a:ext cx="630104" cy="630104"/>
                <a:chOff x="2190776" y="2499219"/>
                <a:chExt cx="630104" cy="630104"/>
              </a:xfrm>
              <a:solidFill>
                <a:schemeClr val="bg2">
                  <a:lumMod val="40000"/>
                  <a:lumOff val="60000"/>
                  <a:alpha val="50196"/>
                </a:schemeClr>
              </a:solidFill>
            </p:grpSpPr>
            <p:sp>
              <p:nvSpPr>
                <p:cNvPr id="6" name="Google Shape;216;p14">
                  <a:extLst>
                    <a:ext uri="{FF2B5EF4-FFF2-40B4-BE49-F238E27FC236}">
                      <a16:creationId xmlns:a16="http://schemas.microsoft.com/office/drawing/2014/main" id="{F7CA51AF-9625-DC17-1233-FC6FAEBE8D06}"/>
                    </a:ext>
                  </a:extLst>
                </p:cNvPr>
                <p:cNvSpPr/>
                <p:nvPr/>
              </p:nvSpPr>
              <p:spPr>
                <a:xfrm>
                  <a:off x="2236321" y="2544765"/>
                  <a:ext cx="539012" cy="539012"/>
                </a:xfrm>
                <a:custGeom>
                  <a:avLst/>
                  <a:gdLst/>
                  <a:ahLst/>
                  <a:cxnLst/>
                  <a:rect l="l" t="t" r="r" b="b"/>
                  <a:pathLst>
                    <a:path w="20237" h="20237" extrusionOk="0">
                      <a:moveTo>
                        <a:pt x="10103" y="0"/>
                      </a:moveTo>
                      <a:cubicBezTo>
                        <a:pt x="4529" y="0"/>
                        <a:pt x="0" y="4529"/>
                        <a:pt x="0" y="10103"/>
                      </a:cubicBezTo>
                      <a:cubicBezTo>
                        <a:pt x="0" y="15708"/>
                        <a:pt x="4529" y="20237"/>
                        <a:pt x="10103" y="20237"/>
                      </a:cubicBezTo>
                      <a:cubicBezTo>
                        <a:pt x="15708" y="20237"/>
                        <a:pt x="20237" y="15708"/>
                        <a:pt x="20237" y="10103"/>
                      </a:cubicBezTo>
                      <a:cubicBezTo>
                        <a:pt x="20237" y="4529"/>
                        <a:pt x="15708" y="0"/>
                        <a:pt x="101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9;p14">
                  <a:extLst>
                    <a:ext uri="{FF2B5EF4-FFF2-40B4-BE49-F238E27FC236}">
                      <a16:creationId xmlns:a16="http://schemas.microsoft.com/office/drawing/2014/main" id="{B5748E38-9E90-C26B-E362-63FBF5441CD9}"/>
                    </a:ext>
                  </a:extLst>
                </p:cNvPr>
                <p:cNvSpPr/>
                <p:nvPr/>
              </p:nvSpPr>
              <p:spPr>
                <a:xfrm>
                  <a:off x="2190776" y="2499219"/>
                  <a:ext cx="420087" cy="535630"/>
                </a:xfrm>
                <a:custGeom>
                  <a:avLst/>
                  <a:gdLst/>
                  <a:ahLst/>
                  <a:cxnLst/>
                  <a:rect l="l" t="t" r="r" b="b"/>
                  <a:pathLst>
                    <a:path w="15772" h="20110" fill="none" extrusionOk="0">
                      <a:moveTo>
                        <a:pt x="3389" y="20110"/>
                      </a:moveTo>
                      <a:cubicBezTo>
                        <a:pt x="1298" y="17988"/>
                        <a:pt x="0" y="15043"/>
                        <a:pt x="0" y="11813"/>
                      </a:cubicBezTo>
                      <a:cubicBezTo>
                        <a:pt x="0" y="5289"/>
                        <a:pt x="5289" y="0"/>
                        <a:pt x="11813" y="0"/>
                      </a:cubicBezTo>
                      <a:cubicBezTo>
                        <a:pt x="13206" y="0"/>
                        <a:pt x="14536" y="253"/>
                        <a:pt x="15771" y="697"/>
                      </a:cubicBezTo>
                    </a:path>
                  </a:pathLst>
                </a:custGeom>
                <a:grp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0;p14">
                  <a:extLst>
                    <a:ext uri="{FF2B5EF4-FFF2-40B4-BE49-F238E27FC236}">
                      <a16:creationId xmlns:a16="http://schemas.microsoft.com/office/drawing/2014/main" id="{A04E4A6E-E36E-E65E-99A2-96AE6150C453}"/>
                    </a:ext>
                  </a:extLst>
                </p:cNvPr>
                <p:cNvSpPr/>
                <p:nvPr/>
              </p:nvSpPr>
              <p:spPr>
                <a:xfrm>
                  <a:off x="2505388" y="2584398"/>
                  <a:ext cx="315492" cy="544925"/>
                </a:xfrm>
                <a:custGeom>
                  <a:avLst/>
                  <a:gdLst/>
                  <a:ahLst/>
                  <a:cxnLst/>
                  <a:rect l="l" t="t" r="r" b="b"/>
                  <a:pathLst>
                    <a:path w="11845" h="20459" fill="none" extrusionOk="0">
                      <a:moveTo>
                        <a:pt x="8108" y="1"/>
                      </a:moveTo>
                      <a:cubicBezTo>
                        <a:pt x="10388" y="2154"/>
                        <a:pt x="11845" y="5226"/>
                        <a:pt x="11845" y="8615"/>
                      </a:cubicBezTo>
                      <a:cubicBezTo>
                        <a:pt x="11845" y="15138"/>
                        <a:pt x="6556" y="20459"/>
                        <a:pt x="1" y="20459"/>
                      </a:cubicBezTo>
                    </a:path>
                  </a:pathLst>
                </a:custGeom>
                <a:grp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14" name="Picture 18" descr="Google Calendar Logo : histoire, signification de l'emblème">
                <a:extLst>
                  <a:ext uri="{FF2B5EF4-FFF2-40B4-BE49-F238E27FC236}">
                    <a16:creationId xmlns:a16="http://schemas.microsoft.com/office/drawing/2014/main" id="{CA0F98C1-2209-CD83-1D0C-27C9610ED1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4363" y="3115586"/>
                <a:ext cx="617392" cy="34728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e 35">
            <a:extLst>
              <a:ext uri="{FF2B5EF4-FFF2-40B4-BE49-F238E27FC236}">
                <a16:creationId xmlns:a16="http://schemas.microsoft.com/office/drawing/2014/main" id="{B83D863A-E0F0-4DDD-8A4B-7071525C00F9}"/>
              </a:ext>
            </a:extLst>
          </p:cNvPr>
          <p:cNvGrpSpPr/>
          <p:nvPr/>
        </p:nvGrpSpPr>
        <p:grpSpPr>
          <a:xfrm>
            <a:off x="174363" y="3943315"/>
            <a:ext cx="2644347" cy="749150"/>
            <a:chOff x="174363" y="3943315"/>
            <a:chExt cx="2644347" cy="749150"/>
          </a:xfrm>
        </p:grpSpPr>
        <p:sp>
          <p:nvSpPr>
            <p:cNvPr id="174" name="Google Shape;174;p14"/>
            <p:cNvSpPr txBox="1"/>
            <p:nvPr/>
          </p:nvSpPr>
          <p:spPr>
            <a:xfrm>
              <a:off x="852843" y="3943315"/>
              <a:ext cx="1965867"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1500" dirty="0">
                  <a:latin typeface="Fira Sans Medium"/>
                  <a:ea typeface="Fira Sans Medium"/>
                  <a:cs typeface="Fira Sans Medium"/>
                  <a:sym typeface="Fira Sans Medium"/>
                </a:rPr>
                <a:t>Docs/Sheets/Slides</a:t>
              </a:r>
            </a:p>
          </p:txBody>
        </p:sp>
        <p:sp>
          <p:nvSpPr>
            <p:cNvPr id="175" name="Google Shape;175;p14"/>
            <p:cNvSpPr txBox="1"/>
            <p:nvPr/>
          </p:nvSpPr>
          <p:spPr>
            <a:xfrm>
              <a:off x="852844" y="4159665"/>
              <a:ext cx="163680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effectLst/>
                  <a:latin typeface="Fira Sans" panose="020B0503050000020004" pitchFamily="34" charset="0"/>
                  <a:ea typeface="Arial" panose="020B0604020202020204" pitchFamily="34" charset="0"/>
                </a:rPr>
                <a:t>Real-time document collaboration.</a:t>
              </a:r>
              <a:endParaRPr sz="1000" dirty="0">
                <a:latin typeface="Fira Sans" panose="020B0503050000020004" pitchFamily="34" charset="0"/>
                <a:ea typeface="Fira Sans"/>
                <a:cs typeface="Fira Sans"/>
                <a:sym typeface="Fira Sans"/>
              </a:endParaRPr>
            </a:p>
          </p:txBody>
        </p:sp>
        <p:grpSp>
          <p:nvGrpSpPr>
            <p:cNvPr id="28" name="Groupe 27">
              <a:extLst>
                <a:ext uri="{FF2B5EF4-FFF2-40B4-BE49-F238E27FC236}">
                  <a16:creationId xmlns:a16="http://schemas.microsoft.com/office/drawing/2014/main" id="{A020F86F-AC8B-F154-549D-3A613DB04C99}"/>
                </a:ext>
              </a:extLst>
            </p:cNvPr>
            <p:cNvGrpSpPr/>
            <p:nvPr/>
          </p:nvGrpSpPr>
          <p:grpSpPr>
            <a:xfrm>
              <a:off x="174363" y="3958808"/>
              <a:ext cx="630104" cy="630130"/>
              <a:chOff x="174363" y="3958808"/>
              <a:chExt cx="630104" cy="630130"/>
            </a:xfrm>
          </p:grpSpPr>
          <p:grpSp>
            <p:nvGrpSpPr>
              <p:cNvPr id="210" name="Google Shape;210;p14"/>
              <p:cNvGrpSpPr/>
              <p:nvPr/>
            </p:nvGrpSpPr>
            <p:grpSpPr>
              <a:xfrm>
                <a:off x="174363" y="3958808"/>
                <a:ext cx="630104" cy="630130"/>
                <a:chOff x="2190776" y="3637093"/>
                <a:chExt cx="630104" cy="630130"/>
              </a:xfrm>
              <a:solidFill>
                <a:schemeClr val="bg2">
                  <a:lumMod val="40000"/>
                  <a:lumOff val="60000"/>
                </a:schemeClr>
              </a:solidFill>
            </p:grpSpPr>
            <p:sp>
              <p:nvSpPr>
                <p:cNvPr id="211" name="Google Shape;211;p14"/>
                <p:cNvSpPr/>
                <p:nvPr/>
              </p:nvSpPr>
              <p:spPr>
                <a:xfrm>
                  <a:off x="2236321" y="3682639"/>
                  <a:ext cx="539012" cy="539012"/>
                </a:xfrm>
                <a:custGeom>
                  <a:avLst/>
                  <a:gdLst/>
                  <a:ahLst/>
                  <a:cxnLst/>
                  <a:rect l="l" t="t" r="r" b="b"/>
                  <a:pathLst>
                    <a:path w="20237" h="20237" extrusionOk="0">
                      <a:moveTo>
                        <a:pt x="10103" y="1"/>
                      </a:moveTo>
                      <a:cubicBezTo>
                        <a:pt x="4529" y="1"/>
                        <a:pt x="0" y="4529"/>
                        <a:pt x="0" y="10103"/>
                      </a:cubicBezTo>
                      <a:cubicBezTo>
                        <a:pt x="0" y="15708"/>
                        <a:pt x="4529" y="20237"/>
                        <a:pt x="10103" y="20237"/>
                      </a:cubicBezTo>
                      <a:cubicBezTo>
                        <a:pt x="15708" y="20237"/>
                        <a:pt x="20237" y="15708"/>
                        <a:pt x="20237" y="10103"/>
                      </a:cubicBezTo>
                      <a:cubicBezTo>
                        <a:pt x="20237" y="4529"/>
                        <a:pt x="15708" y="1"/>
                        <a:pt x="101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4"/>
                <p:cNvSpPr/>
                <p:nvPr/>
              </p:nvSpPr>
              <p:spPr>
                <a:xfrm>
                  <a:off x="2190776" y="3637093"/>
                  <a:ext cx="420087" cy="535656"/>
                </a:xfrm>
                <a:custGeom>
                  <a:avLst/>
                  <a:gdLst/>
                  <a:ahLst/>
                  <a:cxnLst/>
                  <a:rect l="l" t="t" r="r" b="b"/>
                  <a:pathLst>
                    <a:path w="15772" h="20111" fill="none" extrusionOk="0">
                      <a:moveTo>
                        <a:pt x="3389" y="20110"/>
                      </a:moveTo>
                      <a:cubicBezTo>
                        <a:pt x="1298" y="17988"/>
                        <a:pt x="0" y="15043"/>
                        <a:pt x="0" y="11813"/>
                      </a:cubicBezTo>
                      <a:cubicBezTo>
                        <a:pt x="0" y="5289"/>
                        <a:pt x="5289" y="0"/>
                        <a:pt x="11813" y="0"/>
                      </a:cubicBezTo>
                      <a:cubicBezTo>
                        <a:pt x="13206" y="0"/>
                        <a:pt x="14536" y="254"/>
                        <a:pt x="15771" y="666"/>
                      </a:cubicBezTo>
                    </a:path>
                  </a:pathLst>
                </a:custGeom>
                <a:grp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4"/>
                <p:cNvSpPr/>
                <p:nvPr/>
              </p:nvSpPr>
              <p:spPr>
                <a:xfrm>
                  <a:off x="2505388" y="3722298"/>
                  <a:ext cx="315492" cy="544925"/>
                </a:xfrm>
                <a:custGeom>
                  <a:avLst/>
                  <a:gdLst/>
                  <a:ahLst/>
                  <a:cxnLst/>
                  <a:rect l="l" t="t" r="r" b="b"/>
                  <a:pathLst>
                    <a:path w="11845" h="20459" fill="none" extrusionOk="0">
                      <a:moveTo>
                        <a:pt x="8108" y="0"/>
                      </a:moveTo>
                      <a:cubicBezTo>
                        <a:pt x="10388" y="2154"/>
                        <a:pt x="11845" y="5225"/>
                        <a:pt x="11845" y="8614"/>
                      </a:cubicBezTo>
                      <a:cubicBezTo>
                        <a:pt x="11845" y="15138"/>
                        <a:pt x="6556" y="20458"/>
                        <a:pt x="1" y="20458"/>
                      </a:cubicBezTo>
                    </a:path>
                  </a:pathLst>
                </a:custGeom>
                <a:grp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16" name="Picture 20" descr="Docs | Google Blog">
                <a:extLst>
                  <a:ext uri="{FF2B5EF4-FFF2-40B4-BE49-F238E27FC236}">
                    <a16:creationId xmlns:a16="http://schemas.microsoft.com/office/drawing/2014/main" id="{F52A9948-0CB6-01E9-FECB-D4AE678E92B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9932" y="4044013"/>
                <a:ext cx="459051" cy="459051"/>
              </a:xfrm>
              <a:prstGeom prst="rect">
                <a:avLst/>
              </a:prstGeom>
              <a:noFill/>
              <a:extLst>
                <a:ext uri="{909E8E84-426E-40DD-AFC4-6F175D3DCCD1}">
                  <a14:hiddenFill xmlns:a14="http://schemas.microsoft.com/office/drawing/2010/main">
                    <a:solidFill>
                      <a:srgbClr val="FFFFFF"/>
                    </a:solidFill>
                  </a14:hiddenFill>
                </a:ext>
              </a:extLst>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fade">
                                      <p:cBhvr>
                                        <p:cTn id="7" dur="500"/>
                                        <p:tgtEl>
                                          <p:spTgt spid="17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222"/>
                                        </p:tgtEl>
                                        <p:attrNameLst>
                                          <p:attrName>style.visibility</p:attrName>
                                        </p:attrNameLst>
                                      </p:cBhvr>
                                      <p:to>
                                        <p:strVal val="visible"/>
                                      </p:to>
                                    </p:set>
                                    <p:animEffect transition="in" filter="wheel(1)">
                                      <p:cBhvr>
                                        <p:cTn id="16" dur="2000"/>
                                        <p:tgtEl>
                                          <p:spTgt spid="222"/>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226"/>
                                        </p:tgtEl>
                                        <p:attrNameLst>
                                          <p:attrName>style.visibility</p:attrName>
                                        </p:attrNameLst>
                                      </p:cBhvr>
                                      <p:to>
                                        <p:strVal val="visible"/>
                                      </p:to>
                                    </p:set>
                                    <p:animEffect transition="in" filter="wipe(left)">
                                      <p:cBhvr>
                                        <p:cTn id="20" dur="500"/>
                                        <p:tgtEl>
                                          <p:spTgt spid="226"/>
                                        </p:tgtEl>
                                      </p:cBhvr>
                                    </p:animEffect>
                                  </p:childTnLst>
                                </p:cTn>
                              </p:par>
                            </p:childTnLst>
                          </p:cTn>
                        </p:par>
                        <p:par>
                          <p:cTn id="21" fill="hold">
                            <p:stCondLst>
                              <p:cond delay="2500"/>
                            </p:stCondLst>
                            <p:childTnLst>
                              <p:par>
                                <p:cTn id="22" presetID="10" presetClass="entr" presetSubtype="0"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28"/>
                                        </p:tgtEl>
                                        <p:attrNameLst>
                                          <p:attrName>style.visibility</p:attrName>
                                        </p:attrNameLst>
                                      </p:cBhvr>
                                      <p:to>
                                        <p:strVal val="visible"/>
                                      </p:to>
                                    </p:set>
                                    <p:animEffect transition="in" filter="wipe(left)">
                                      <p:cBhvr>
                                        <p:cTn id="29" dur="500"/>
                                        <p:tgtEl>
                                          <p:spTgt spid="228"/>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500"/>
                                        <p:tgtEl>
                                          <p:spTgt spid="20"/>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7"/>
                                        </p:tgtEl>
                                        <p:attrNameLst>
                                          <p:attrName>style.visibility</p:attrName>
                                        </p:attrNameLst>
                                      </p:cBhvr>
                                      <p:to>
                                        <p:strVal val="visible"/>
                                      </p:to>
                                    </p:set>
                                    <p:animEffect transition="in" filter="wipe(left)">
                                      <p:cBhvr>
                                        <p:cTn id="47" dur="500"/>
                                        <p:tgtEl>
                                          <p:spTgt spid="227"/>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grpId="0" nodeType="clickEffect">
                                  <p:stCondLst>
                                    <p:cond delay="0"/>
                                  </p:stCondLst>
                                  <p:childTnLst>
                                    <p:set>
                                      <p:cBhvr>
                                        <p:cTn id="55" dur="1" fill="hold">
                                          <p:stCondLst>
                                            <p:cond delay="0"/>
                                          </p:stCondLst>
                                        </p:cTn>
                                        <p:tgtEl>
                                          <p:spTgt spid="223"/>
                                        </p:tgtEl>
                                        <p:attrNameLst>
                                          <p:attrName>style.visibility</p:attrName>
                                        </p:attrNameLst>
                                      </p:cBhvr>
                                      <p:to>
                                        <p:strVal val="visible"/>
                                      </p:to>
                                    </p:set>
                                    <p:animEffect transition="in" filter="wipe(right)">
                                      <p:cBhvr>
                                        <p:cTn id="56" dur="500"/>
                                        <p:tgtEl>
                                          <p:spTgt spid="223"/>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grpId="0" nodeType="clickEffect">
                                  <p:stCondLst>
                                    <p:cond delay="0"/>
                                  </p:stCondLst>
                                  <p:childTnLst>
                                    <p:set>
                                      <p:cBhvr>
                                        <p:cTn id="64" dur="1" fill="hold">
                                          <p:stCondLst>
                                            <p:cond delay="0"/>
                                          </p:stCondLst>
                                        </p:cTn>
                                        <p:tgtEl>
                                          <p:spTgt spid="225"/>
                                        </p:tgtEl>
                                        <p:attrNameLst>
                                          <p:attrName>style.visibility</p:attrName>
                                        </p:attrNameLst>
                                      </p:cBhvr>
                                      <p:to>
                                        <p:strVal val="visible"/>
                                      </p:to>
                                    </p:set>
                                    <p:animEffect transition="in" filter="wipe(right)">
                                      <p:cBhvr>
                                        <p:cTn id="65" dur="500"/>
                                        <p:tgtEl>
                                          <p:spTgt spid="225"/>
                                        </p:tgtEl>
                                      </p:cBhvr>
                                    </p:animEffect>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grpId="0" nodeType="click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wipe(right)">
                                      <p:cBhvr>
                                        <p:cTn id="74" dur="500"/>
                                        <p:tgtEl>
                                          <p:spTgt spid="11"/>
                                        </p:tgtEl>
                                      </p:cBhvr>
                                    </p:animEffect>
                                  </p:childTnLst>
                                </p:cTn>
                              </p:par>
                            </p:childTnLst>
                          </p:cTn>
                        </p:par>
                        <p:par>
                          <p:cTn id="75" fill="hold">
                            <p:stCondLst>
                              <p:cond delay="500"/>
                            </p:stCondLst>
                            <p:childTnLst>
                              <p:par>
                                <p:cTn id="76" presetID="10" presetClass="entr" presetSubtype="0" fill="hold" nodeType="after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fade">
                                      <p:cBhvr>
                                        <p:cTn id="78" dur="500"/>
                                        <p:tgtEl>
                                          <p:spTgt spid="35"/>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2" fill="hold" grpId="0" nodeType="clickEffect">
                                  <p:stCondLst>
                                    <p:cond delay="0"/>
                                  </p:stCondLst>
                                  <p:childTnLst>
                                    <p:set>
                                      <p:cBhvr>
                                        <p:cTn id="82" dur="1" fill="hold">
                                          <p:stCondLst>
                                            <p:cond delay="0"/>
                                          </p:stCondLst>
                                        </p:cTn>
                                        <p:tgtEl>
                                          <p:spTgt spid="224"/>
                                        </p:tgtEl>
                                        <p:attrNameLst>
                                          <p:attrName>style.visibility</p:attrName>
                                        </p:attrNameLst>
                                      </p:cBhvr>
                                      <p:to>
                                        <p:strVal val="visible"/>
                                      </p:to>
                                    </p:set>
                                    <p:animEffect transition="in" filter="wipe(right)">
                                      <p:cBhvr>
                                        <p:cTn id="83" dur="500"/>
                                        <p:tgtEl>
                                          <p:spTgt spid="224"/>
                                        </p:tgtEl>
                                      </p:cBhvr>
                                    </p:animEffect>
                                  </p:childTnLst>
                                </p:cTn>
                              </p:par>
                            </p:childTnLst>
                          </p:cTn>
                        </p:par>
                        <p:par>
                          <p:cTn id="84" fill="hold">
                            <p:stCondLst>
                              <p:cond delay="500"/>
                            </p:stCondLst>
                            <p:childTnLst>
                              <p:par>
                                <p:cTn id="85" presetID="10" presetClass="entr" presetSubtype="0" fill="hold" nodeType="after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P spid="222" grpId="0" animBg="1"/>
      <p:bldP spid="223" grpId="0" animBg="1"/>
      <p:bldP spid="224" grpId="0" animBg="1"/>
      <p:bldP spid="225" grpId="0" animBg="1"/>
      <p:bldP spid="226" grpId="0" animBg="1"/>
      <p:bldP spid="227" grpId="0" animBg="1"/>
      <p:bldP spid="228" grpId="0" animBg="1"/>
      <p:bldP spid="2" grpId="0"/>
      <p:bldP spid="11"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87063AF-7ED6-0369-E498-B3856B9DA5D9}"/>
              </a:ext>
            </a:extLst>
          </p:cNvPr>
          <p:cNvSpPr txBox="1"/>
          <p:nvPr/>
        </p:nvSpPr>
        <p:spPr>
          <a:xfrm>
            <a:off x="1470629" y="195373"/>
            <a:ext cx="6202741" cy="1138773"/>
          </a:xfrm>
          <a:prstGeom prst="rect">
            <a:avLst/>
          </a:prstGeom>
          <a:noFill/>
        </p:spPr>
        <p:txBody>
          <a:bodyPr wrap="square" rtlCol="0">
            <a:spAutoFit/>
          </a:bodyPr>
          <a:lstStyle/>
          <a:p>
            <a:pPr algn="ctr"/>
            <a:r>
              <a:rPr lang="fr-FR" sz="5400" dirty="0">
                <a:solidFill>
                  <a:srgbClr val="13359B"/>
                </a:solidFill>
              </a:rPr>
              <a:t>TIC Technologies</a:t>
            </a:r>
          </a:p>
          <a:p>
            <a:endParaRPr lang="fr-FR" dirty="0"/>
          </a:p>
        </p:txBody>
      </p:sp>
      <p:sp>
        <p:nvSpPr>
          <p:cNvPr id="5" name="Rectangle 4">
            <a:extLst>
              <a:ext uri="{FF2B5EF4-FFF2-40B4-BE49-F238E27FC236}">
                <a16:creationId xmlns:a16="http://schemas.microsoft.com/office/drawing/2014/main" id="{5452AE3C-7402-2DD3-3C5B-A488F0A460B2}"/>
              </a:ext>
            </a:extLst>
          </p:cNvPr>
          <p:cNvSpPr/>
          <p:nvPr/>
        </p:nvSpPr>
        <p:spPr>
          <a:xfrm>
            <a:off x="-489097" y="-559944"/>
            <a:ext cx="10275062" cy="6263387"/>
          </a:xfrm>
          <a:prstGeom prst="rect">
            <a:avLst/>
          </a:prstGeom>
          <a:noFill/>
          <a:ln w="76200">
            <a:solidFill>
              <a:srgbClr val="13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rgbClr val="13359B"/>
              </a:solidFill>
            </a:endParaRPr>
          </a:p>
        </p:txBody>
      </p:sp>
      <p:sp>
        <p:nvSpPr>
          <p:cNvPr id="2" name="Rectangle : coins arrondis 1">
            <a:hlinkClick r:id="" action="ppaction://hlinkshowjump?jump=nextslide"/>
            <a:hlinkHover r:id="" action="ppaction://hlinkshowjump?jump=previousslide"/>
            <a:extLst>
              <a:ext uri="{FF2B5EF4-FFF2-40B4-BE49-F238E27FC236}">
                <a16:creationId xmlns:a16="http://schemas.microsoft.com/office/drawing/2014/main" id="{424F5FEE-1180-8CC3-20AE-E48F24962ECF}"/>
              </a:ext>
            </a:extLst>
          </p:cNvPr>
          <p:cNvSpPr/>
          <p:nvPr/>
        </p:nvSpPr>
        <p:spPr>
          <a:xfrm>
            <a:off x="285098" y="1718654"/>
            <a:ext cx="2371061" cy="2153092"/>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600" b="1" dirty="0">
              <a:solidFill>
                <a:schemeClr val="tx1"/>
              </a:solidFill>
              <a:latin typeface="Fira Sans" panose="020B0503050000020004" pitchFamily="34" charset="0"/>
            </a:endParaRPr>
          </a:p>
        </p:txBody>
      </p:sp>
      <p:sp>
        <p:nvSpPr>
          <p:cNvPr id="6" name="Rectangle : coins arrondis 5">
            <a:hlinkClick r:id="" action="ppaction://hlinkshowjump?jump=nextslide"/>
            <a:hlinkHover r:id="rId2" action="ppaction://hlinksldjump"/>
            <a:extLst>
              <a:ext uri="{FF2B5EF4-FFF2-40B4-BE49-F238E27FC236}">
                <a16:creationId xmlns:a16="http://schemas.microsoft.com/office/drawing/2014/main" id="{A8B4CDCD-A59C-3E6C-8FC5-B6FC73752237}"/>
              </a:ext>
            </a:extLst>
          </p:cNvPr>
          <p:cNvSpPr/>
          <p:nvPr/>
        </p:nvSpPr>
        <p:spPr>
          <a:xfrm>
            <a:off x="3265758" y="1718651"/>
            <a:ext cx="2371061" cy="259284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 coins arrondis 6">
            <a:extLst>
              <a:ext uri="{FF2B5EF4-FFF2-40B4-BE49-F238E27FC236}">
                <a16:creationId xmlns:a16="http://schemas.microsoft.com/office/drawing/2014/main" id="{77B2FD9C-1F32-8F0F-B77A-68ED07E2B365}"/>
              </a:ext>
            </a:extLst>
          </p:cNvPr>
          <p:cNvSpPr/>
          <p:nvPr/>
        </p:nvSpPr>
        <p:spPr>
          <a:xfrm>
            <a:off x="6246419" y="1718652"/>
            <a:ext cx="2371061" cy="215309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C59D99C9-9DEB-CDC0-72EA-10B276A6B8C8}"/>
              </a:ext>
            </a:extLst>
          </p:cNvPr>
          <p:cNvSpPr txBox="1"/>
          <p:nvPr/>
        </p:nvSpPr>
        <p:spPr>
          <a:xfrm>
            <a:off x="538317" y="2963200"/>
            <a:ext cx="1864613" cy="369332"/>
          </a:xfrm>
          <a:prstGeom prst="rect">
            <a:avLst/>
          </a:prstGeom>
          <a:noFill/>
        </p:spPr>
        <p:txBody>
          <a:bodyPr wrap="none" rtlCol="0">
            <a:spAutoFit/>
          </a:bodyPr>
          <a:lstStyle/>
          <a:p>
            <a:r>
              <a:rPr lang="fr-FR" sz="1800" b="1" dirty="0">
                <a:latin typeface="Fira Sans" panose="020B0503050000020004" pitchFamily="34" charset="0"/>
              </a:rPr>
              <a:t>Google Services</a:t>
            </a:r>
          </a:p>
        </p:txBody>
      </p:sp>
      <p:sp>
        <p:nvSpPr>
          <p:cNvPr id="10" name="ZoneTexte 9">
            <a:extLst>
              <a:ext uri="{FF2B5EF4-FFF2-40B4-BE49-F238E27FC236}">
                <a16:creationId xmlns:a16="http://schemas.microsoft.com/office/drawing/2014/main" id="{3D33D2C3-3E87-6363-11CC-C542620C392B}"/>
              </a:ext>
            </a:extLst>
          </p:cNvPr>
          <p:cNvSpPr txBox="1"/>
          <p:nvPr/>
        </p:nvSpPr>
        <p:spPr>
          <a:xfrm>
            <a:off x="3542225" y="3873777"/>
            <a:ext cx="1818126" cy="369332"/>
          </a:xfrm>
          <a:prstGeom prst="rect">
            <a:avLst/>
          </a:prstGeom>
          <a:noFill/>
        </p:spPr>
        <p:txBody>
          <a:bodyPr wrap="none" rtlCol="0">
            <a:spAutoFit/>
          </a:bodyPr>
          <a:lstStyle/>
          <a:p>
            <a:r>
              <a:rPr lang="fr-FR" sz="1800" b="1" dirty="0">
                <a:latin typeface="Fira Sans" panose="020B0503050000020004" pitchFamily="34" charset="0"/>
              </a:rPr>
              <a:t>Microsoft Tools</a:t>
            </a:r>
          </a:p>
        </p:txBody>
      </p:sp>
      <p:sp>
        <p:nvSpPr>
          <p:cNvPr id="11" name="ZoneTexte 10">
            <a:extLst>
              <a:ext uri="{FF2B5EF4-FFF2-40B4-BE49-F238E27FC236}">
                <a16:creationId xmlns:a16="http://schemas.microsoft.com/office/drawing/2014/main" id="{6BC85F27-37DB-F7C5-2D1D-E4CE3876EB4B}"/>
              </a:ext>
            </a:extLst>
          </p:cNvPr>
          <p:cNvSpPr txBox="1"/>
          <p:nvPr/>
        </p:nvSpPr>
        <p:spPr>
          <a:xfrm>
            <a:off x="6692003" y="2963200"/>
            <a:ext cx="1479892" cy="369332"/>
          </a:xfrm>
          <a:prstGeom prst="rect">
            <a:avLst/>
          </a:prstGeom>
          <a:noFill/>
        </p:spPr>
        <p:txBody>
          <a:bodyPr wrap="none" rtlCol="0">
            <a:spAutoFit/>
          </a:bodyPr>
          <a:lstStyle/>
          <a:p>
            <a:r>
              <a:rPr lang="fr-FR" sz="1800" b="1" dirty="0">
                <a:latin typeface="Fira Sans" panose="020B0503050000020004" pitchFamily="34" charset="0"/>
              </a:rPr>
              <a:t>Git &amp; </a:t>
            </a:r>
            <a:r>
              <a:rPr lang="fr-FR" sz="1800" b="1" dirty="0" err="1">
                <a:latin typeface="Fira Sans" panose="020B0503050000020004" pitchFamily="34" charset="0"/>
              </a:rPr>
              <a:t>Github</a:t>
            </a:r>
            <a:endParaRPr lang="fr-FR" sz="1800" b="1" dirty="0">
              <a:latin typeface="Fira Sans" panose="020B0503050000020004" pitchFamily="34" charset="0"/>
            </a:endParaRPr>
          </a:p>
        </p:txBody>
      </p:sp>
      <p:pic>
        <p:nvPicPr>
          <p:cNvPr id="12" name="Picture 14" descr="Microsoft Logo Icon PNG Image - PurePNG | Free transparent CC0 PNG ...">
            <a:extLst>
              <a:ext uri="{FF2B5EF4-FFF2-40B4-BE49-F238E27FC236}">
                <a16:creationId xmlns:a16="http://schemas.microsoft.com/office/drawing/2014/main" id="{E13C3488-6A00-FC61-5A2E-D4AA162E7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3659" y="1862208"/>
            <a:ext cx="595258" cy="59525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e 3">
            <a:extLst>
              <a:ext uri="{FF2B5EF4-FFF2-40B4-BE49-F238E27FC236}">
                <a16:creationId xmlns:a16="http://schemas.microsoft.com/office/drawing/2014/main" id="{EDF63505-5AA7-7177-BC88-D3F8BC001DC3}"/>
              </a:ext>
            </a:extLst>
          </p:cNvPr>
          <p:cNvGrpSpPr/>
          <p:nvPr/>
        </p:nvGrpSpPr>
        <p:grpSpPr>
          <a:xfrm>
            <a:off x="6542873" y="2111746"/>
            <a:ext cx="1782583" cy="741884"/>
            <a:chOff x="6437432" y="2107149"/>
            <a:chExt cx="1853226" cy="789829"/>
          </a:xfrm>
        </p:grpSpPr>
        <p:pic>
          <p:nvPicPr>
            <p:cNvPr id="8" name="Picture 4" descr="On vous explique Git et GitHub ! - MV Studio">
              <a:extLst>
                <a:ext uri="{FF2B5EF4-FFF2-40B4-BE49-F238E27FC236}">
                  <a16:creationId xmlns:a16="http://schemas.microsoft.com/office/drawing/2014/main" id="{AF26AD8E-CEE8-298D-3BF4-F785F3BFE9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404" t="34159" r="71500" b="36652"/>
            <a:stretch/>
          </p:blipFill>
          <p:spPr bwMode="auto">
            <a:xfrm>
              <a:off x="6437432" y="2107150"/>
              <a:ext cx="967563" cy="7898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On vous explique Git et GitHub ! - MV Studio">
              <a:extLst>
                <a:ext uri="{FF2B5EF4-FFF2-40B4-BE49-F238E27FC236}">
                  <a16:creationId xmlns:a16="http://schemas.microsoft.com/office/drawing/2014/main" id="{3347A47C-6DC8-4A3E-3C85-5FA09EBFCB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645" t="18975" r="14535" b="42322"/>
            <a:stretch/>
          </p:blipFill>
          <p:spPr bwMode="auto">
            <a:xfrm>
              <a:off x="7425668" y="2107149"/>
              <a:ext cx="864990" cy="789828"/>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pslz="http://schemas.microsoft.com/office/powerpoint/2016/slidezoom">
        <mc:Choice Requires="pslz">
          <p:graphicFrame>
            <p:nvGraphicFramePr>
              <p:cNvPr id="17" name="Zoom de diapositive 16">
                <a:extLst>
                  <a:ext uri="{FF2B5EF4-FFF2-40B4-BE49-F238E27FC236}">
                    <a16:creationId xmlns:a16="http://schemas.microsoft.com/office/drawing/2014/main" id="{653B1598-92B2-7124-86BD-FD4AD10655F2}"/>
                  </a:ext>
                </a:extLst>
              </p:cNvPr>
              <p:cNvGraphicFramePr>
                <a:graphicFrameLocks noChangeAspect="1"/>
              </p:cNvGraphicFramePr>
              <p:nvPr>
                <p:extLst>
                  <p:ext uri="{D42A27DB-BD31-4B8C-83A1-F6EECF244321}">
                    <p14:modId xmlns:p14="http://schemas.microsoft.com/office/powerpoint/2010/main" val="2317162868"/>
                  </p:ext>
                </p:extLst>
              </p:nvPr>
            </p:nvGraphicFramePr>
            <p:xfrm>
              <a:off x="3403577" y="2610403"/>
              <a:ext cx="2095422" cy="1178675"/>
            </p:xfrm>
            <a:graphic>
              <a:graphicData uri="http://schemas.microsoft.com/office/powerpoint/2016/slidezoom">
                <pslz:sldZm>
                  <pslz:sldZmObj sldId="290" cId="1123002589">
                    <pslz:zmPr id="{75F6EF64-9786-4B5B-AE68-569B2EC7E2C8}" transitionDur="500">
                      <p166:blipFill xmlns:p166="http://schemas.microsoft.com/office/powerpoint/2016/6/main">
                        <a:blip r:embed="rId5"/>
                        <a:stretch>
                          <a:fillRect/>
                        </a:stretch>
                      </p166:blipFill>
                      <p166:spPr xmlns:p166="http://schemas.microsoft.com/office/powerpoint/2016/6/main">
                        <a:xfrm>
                          <a:off x="0" y="0"/>
                          <a:ext cx="2095422" cy="1178675"/>
                        </a:xfrm>
                        <a:prstGeom prst="rect">
                          <a:avLst/>
                        </a:prstGeom>
                        <a:ln>
                          <a:noFill/>
                        </a:ln>
                        <a:effectLst>
                          <a:outerShdw blurRad="190500" algn="tl" rotWithShape="0">
                            <a:srgbClr val="000000">
                              <a:alpha val="70000"/>
                            </a:srgbClr>
                          </a:outerShdw>
                        </a:effectLst>
                      </p166:spPr>
                    </pslz:zmPr>
                  </pslz:sldZmObj>
                </pslz:sldZm>
              </a:graphicData>
            </a:graphic>
          </p:graphicFrame>
        </mc:Choice>
        <mc:Fallback xmlns="">
          <p:pic>
            <p:nvPicPr>
              <p:cNvPr id="17" name="Zoom de diapositive 16">
                <a:hlinkClick r:id="rId6" action="ppaction://hlinksldjump"/>
                <a:extLst>
                  <a:ext uri="{FF2B5EF4-FFF2-40B4-BE49-F238E27FC236}">
                    <a16:creationId xmlns:a16="http://schemas.microsoft.com/office/drawing/2014/main" id="{653B1598-92B2-7124-86BD-FD4AD10655F2}"/>
                  </a:ext>
                </a:extLst>
              </p:cNvPr>
              <p:cNvPicPr>
                <a:picLocks noGrp="1" noRot="1" noChangeAspect="1" noMove="1" noResize="1" noEditPoints="1" noAdjustHandles="1" noChangeArrowheads="1" noChangeShapeType="1"/>
              </p:cNvPicPr>
              <p:nvPr/>
            </p:nvPicPr>
            <p:blipFill>
              <a:blip r:embed="rId7"/>
              <a:stretch>
                <a:fillRect/>
              </a:stretch>
            </p:blipFill>
            <p:spPr>
              <a:xfrm>
                <a:off x="3403577" y="2610403"/>
                <a:ext cx="2095422" cy="1178675"/>
              </a:xfrm>
              <a:prstGeom prst="rect">
                <a:avLst/>
              </a:prstGeom>
              <a:ln>
                <a:noFill/>
              </a:ln>
              <a:effectLst>
                <a:outerShdw blurRad="190500" algn="tl" rotWithShape="0">
                  <a:srgbClr val="000000">
                    <a:alpha val="70000"/>
                  </a:srgbClr>
                </a:outerShdw>
              </a:effectLst>
            </p:spPr>
          </p:pic>
        </mc:Fallback>
      </mc:AlternateContent>
      <p:pic>
        <p:nvPicPr>
          <p:cNvPr id="18" name="Picture 2" descr="Colorful Google logo free image download">
            <a:extLst>
              <a:ext uri="{FF2B5EF4-FFF2-40B4-BE49-F238E27FC236}">
                <a16:creationId xmlns:a16="http://schemas.microsoft.com/office/drawing/2014/main" id="{ACBA8AAA-3A1E-77B3-B160-BAE6B8CDEB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5710" y="2052249"/>
            <a:ext cx="769836" cy="785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0861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Circuit</Template>
  <TotalTime>1352</TotalTime>
  <Words>992</Words>
  <Application>Microsoft Office PowerPoint</Application>
  <PresentationFormat>Affichage à l'écran (16:9)</PresentationFormat>
  <Paragraphs>191</Paragraphs>
  <Slides>34</Slides>
  <Notes>13</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34</vt:i4>
      </vt:variant>
    </vt:vector>
  </HeadingPairs>
  <TitlesOfParts>
    <vt:vector size="44" baseType="lpstr">
      <vt:lpstr>Arial</vt:lpstr>
      <vt:lpstr>Calibri</vt:lpstr>
      <vt:lpstr>Fira Sans SemiBold</vt:lpstr>
      <vt:lpstr>Roboto</vt:lpstr>
      <vt:lpstr>Tenorite</vt:lpstr>
      <vt:lpstr>Times New Roman</vt:lpstr>
      <vt:lpstr>Fira Sans</vt:lpstr>
      <vt:lpstr>Fira Sans Extra Condensed Medium</vt:lpstr>
      <vt:lpstr>Fira Sans Medium</vt:lpstr>
      <vt:lpstr>Technology Infographics by Slidesgo</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HP</dc:creator>
  <cp:lastModifiedBy>dahdahleticia@gmail.com</cp:lastModifiedBy>
  <cp:revision>20</cp:revision>
  <dcterms:modified xsi:type="dcterms:W3CDTF">2024-01-06T00:07:34Z</dcterms:modified>
</cp:coreProperties>
</file>